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61" r:id="rId5"/>
    <p:sldMasterId id="2147483663" r:id="rId6"/>
    <p:sldMasterId id="2147483667" r:id="rId7"/>
    <p:sldMasterId id="2147483679" r:id="rId8"/>
  </p:sldMasterIdLst>
  <p:notesMasterIdLst>
    <p:notesMasterId r:id="rId22"/>
  </p:notesMasterIdLst>
  <p:handoutMasterIdLst>
    <p:handoutMasterId r:id="rId23"/>
  </p:handoutMasterIdLst>
  <p:sldIdLst>
    <p:sldId id="741" r:id="rId9"/>
    <p:sldId id="743" r:id="rId10"/>
    <p:sldId id="745" r:id="rId11"/>
    <p:sldId id="761" r:id="rId12"/>
    <p:sldId id="762" r:id="rId13"/>
    <p:sldId id="754" r:id="rId14"/>
    <p:sldId id="755" r:id="rId15"/>
    <p:sldId id="756" r:id="rId16"/>
    <p:sldId id="757" r:id="rId17"/>
    <p:sldId id="758" r:id="rId18"/>
    <p:sldId id="759" r:id="rId19"/>
    <p:sldId id="760" r:id="rId20"/>
    <p:sldId id="737" r:id="rId21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rong" initials="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6"/>
    <a:srgbClr val="EA5DFB"/>
    <a:srgbClr val="2276F9"/>
    <a:srgbClr val="262C31"/>
    <a:srgbClr val="0000FF"/>
    <a:srgbClr val="DEDEE0"/>
    <a:srgbClr val="F20000"/>
    <a:srgbClr val="D60000"/>
    <a:srgbClr val="FD0002"/>
    <a:srgbClr val="E3E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6" autoAdjust="0"/>
    <p:restoredTop sz="94426" autoAdjust="0"/>
  </p:normalViewPr>
  <p:slideViewPr>
    <p:cSldViewPr snapToGrid="0" showGuides="1">
      <p:cViewPr>
        <p:scale>
          <a:sx n="60" d="100"/>
          <a:sy n="60" d="100"/>
        </p:scale>
        <p:origin x="2512" y="944"/>
      </p:cViewPr>
      <p:guideLst>
        <p:guide orient="horz" pos="2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4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4226D-0824-4E31-A8A5-0D2DD498677C}" type="datetimeFigureOut">
              <a:rPr lang="zh-CN" altLang="en-US" smtClean="0"/>
              <a:t>17/9/21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88C62-C50B-49B4-9F6D-20C753B8A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7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99EB-6B6F-4303-84E5-698CBBF28AE0}" type="datetimeFigureOut">
              <a:rPr lang="zh-CN" altLang="en-US" smtClean="0"/>
              <a:t>17/9/21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D5E53-1996-4A18-8378-BCF5C804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36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（外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4621514" y="3409692"/>
            <a:ext cx="3447449" cy="457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smtClean="0"/>
              <a:t>单击此处输入副标题</a:t>
            </a:r>
            <a:endParaRPr kumimoji="1" lang="zh-CN" altLang="en-US" dirty="0" smtClean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19" name="内容占位符 18"/>
          <p:cNvSpPr>
            <a:spLocks noGrp="1"/>
          </p:cNvSpPr>
          <p:nvPr>
            <p:ph sz="quarter" idx="11" hasCustomPrompt="1"/>
          </p:nvPr>
        </p:nvSpPr>
        <p:spPr>
          <a:xfrm>
            <a:off x="5306949" y="4115358"/>
            <a:ext cx="2076578" cy="2712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 smtClean="0"/>
              <a:t>单击输入作者时间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69785" y="644284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第一部分 </a:t>
            </a:r>
            <a:r>
              <a:rPr lang="en-US" altLang="zh-CN" smtClean="0"/>
              <a:t>xxx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4428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27296" y="6442849"/>
            <a:ext cx="2743200" cy="365125"/>
          </a:xfrm>
          <a:prstGeom prst="rect">
            <a:avLst/>
          </a:prstGeom>
        </p:spPr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059543" y="51285"/>
            <a:ext cx="10515600" cy="104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（内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4621514" y="3409692"/>
            <a:ext cx="3447449" cy="4579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 smtClean="0"/>
              <a:t>单击此处输入副标题</a:t>
            </a:r>
          </a:p>
        </p:txBody>
      </p:sp>
      <p:sp>
        <p:nvSpPr>
          <p:cNvPr id="4" name="内容占位符 18"/>
          <p:cNvSpPr>
            <a:spLocks noGrp="1"/>
          </p:cNvSpPr>
          <p:nvPr>
            <p:ph sz="quarter" idx="11" hasCustomPrompt="1"/>
          </p:nvPr>
        </p:nvSpPr>
        <p:spPr>
          <a:xfrm>
            <a:off x="5306949" y="4115358"/>
            <a:ext cx="2076578" cy="2712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 smtClean="0"/>
              <a:t>单击输入作者时间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2364510" cy="3429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456872" y="0"/>
            <a:ext cx="2364510" cy="3429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913744" y="0"/>
            <a:ext cx="2364510" cy="3429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370617" y="0"/>
            <a:ext cx="2364510" cy="34290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827490" y="0"/>
            <a:ext cx="2364510" cy="3429000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3526973"/>
            <a:ext cx="12192000" cy="3331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2456872" y="2438400"/>
            <a:ext cx="7278255" cy="9906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59"/>
          <p:cNvSpPr txBox="1">
            <a:spLocks noChangeArrowheads="1"/>
          </p:cNvSpPr>
          <p:nvPr userDrawn="1"/>
        </p:nvSpPr>
        <p:spPr bwMode="auto">
          <a:xfrm>
            <a:off x="4200143" y="2510232"/>
            <a:ext cx="3791712" cy="82296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4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大纲 </a:t>
            </a:r>
            <a:r>
              <a:rPr lang="en-US" altLang="zh-CN" sz="28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Outline</a:t>
            </a:r>
            <a:endParaRPr lang="en-US" altLang="ko-KR" sz="28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24530" y="4281805"/>
            <a:ext cx="908050" cy="908050"/>
            <a:chOff x="5641901" y="3804911"/>
            <a:chExt cx="908200" cy="908198"/>
          </a:xfrm>
        </p:grpSpPr>
        <p:sp>
          <p:nvSpPr>
            <p:cNvPr id="17" name="椭圆 16"/>
            <p:cNvSpPr/>
            <p:nvPr/>
          </p:nvSpPr>
          <p:spPr>
            <a:xfrm>
              <a:off x="5641901" y="3804911"/>
              <a:ext cx="908200" cy="908198"/>
            </a:xfrm>
            <a:prstGeom prst="ellipse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  <p:sp>
          <p:nvSpPr>
            <p:cNvPr id="18" name="Freeform 55"/>
            <p:cNvSpPr>
              <a:spLocks noEditPoints="1"/>
            </p:cNvSpPr>
            <p:nvPr/>
          </p:nvSpPr>
          <p:spPr bwMode="auto">
            <a:xfrm>
              <a:off x="5883577" y="4036704"/>
              <a:ext cx="424848" cy="444612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9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59074" y="4309755"/>
            <a:ext cx="908050" cy="908050"/>
            <a:chOff x="3696682" y="3804911"/>
            <a:chExt cx="908200" cy="908198"/>
          </a:xfrm>
        </p:grpSpPr>
        <p:sp>
          <p:nvSpPr>
            <p:cNvPr id="22" name="椭圆 21"/>
            <p:cNvSpPr/>
            <p:nvPr/>
          </p:nvSpPr>
          <p:spPr>
            <a:xfrm>
              <a:off x="3696682" y="3804911"/>
              <a:ext cx="908200" cy="908198"/>
            </a:xfrm>
            <a:prstGeom prst="ellipse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3917916" y="4039298"/>
              <a:ext cx="495584" cy="425136"/>
              <a:chOff x="5084763" y="971550"/>
              <a:chExt cx="323850" cy="277813"/>
            </a:xfrm>
            <a:solidFill>
              <a:srgbClr val="1F8EB9"/>
            </a:solidFill>
          </p:grpSpPr>
          <p:sp>
            <p:nvSpPr>
              <p:cNvPr id="24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098155" y="4274820"/>
            <a:ext cx="908050" cy="908050"/>
            <a:chOff x="1751463" y="3804911"/>
            <a:chExt cx="908200" cy="908198"/>
          </a:xfrm>
        </p:grpSpPr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1751463" y="3804911"/>
              <a:ext cx="908200" cy="9081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954602" y="4016955"/>
              <a:ext cx="501918" cy="486924"/>
            </a:xfrm>
            <a:custGeom>
              <a:avLst/>
              <a:gdLst>
                <a:gd name="connsiteX0" fmla="*/ 233409 w 461204"/>
                <a:gd name="connsiteY0" fmla="*/ 99081 h 447426"/>
                <a:gd name="connsiteX1" fmla="*/ 390557 w 461204"/>
                <a:gd name="connsiteY1" fmla="*/ 245161 h 447426"/>
                <a:gd name="connsiteX2" fmla="*/ 390557 w 461204"/>
                <a:gd name="connsiteY2" fmla="*/ 430571 h 447426"/>
                <a:gd name="connsiteX3" fmla="*/ 384945 w 461204"/>
                <a:gd name="connsiteY3" fmla="*/ 447426 h 447426"/>
                <a:gd name="connsiteX4" fmla="*/ 368107 w 461204"/>
                <a:gd name="connsiteY4" fmla="*/ 447426 h 447426"/>
                <a:gd name="connsiteX5" fmla="*/ 283921 w 461204"/>
                <a:gd name="connsiteY5" fmla="*/ 447426 h 447426"/>
                <a:gd name="connsiteX6" fmla="*/ 278308 w 461204"/>
                <a:gd name="connsiteY6" fmla="*/ 447426 h 447426"/>
                <a:gd name="connsiteX7" fmla="*/ 272696 w 461204"/>
                <a:gd name="connsiteY7" fmla="*/ 441808 h 447426"/>
                <a:gd name="connsiteX8" fmla="*/ 272696 w 461204"/>
                <a:gd name="connsiteY8" fmla="*/ 351912 h 447426"/>
                <a:gd name="connsiteX9" fmla="*/ 188509 w 461204"/>
                <a:gd name="connsiteY9" fmla="*/ 351912 h 447426"/>
                <a:gd name="connsiteX10" fmla="*/ 188509 w 461204"/>
                <a:gd name="connsiteY10" fmla="*/ 441808 h 447426"/>
                <a:gd name="connsiteX11" fmla="*/ 188509 w 461204"/>
                <a:gd name="connsiteY11" fmla="*/ 447426 h 447426"/>
                <a:gd name="connsiteX12" fmla="*/ 177284 w 461204"/>
                <a:gd name="connsiteY12" fmla="*/ 447426 h 447426"/>
                <a:gd name="connsiteX13" fmla="*/ 93098 w 461204"/>
                <a:gd name="connsiteY13" fmla="*/ 447426 h 447426"/>
                <a:gd name="connsiteX14" fmla="*/ 81873 w 461204"/>
                <a:gd name="connsiteY14" fmla="*/ 447426 h 447426"/>
                <a:gd name="connsiteX15" fmla="*/ 70648 w 461204"/>
                <a:gd name="connsiteY15" fmla="*/ 430571 h 447426"/>
                <a:gd name="connsiteX16" fmla="*/ 70648 w 461204"/>
                <a:gd name="connsiteY16" fmla="*/ 245161 h 447426"/>
                <a:gd name="connsiteX17" fmla="*/ 230602 w 461204"/>
                <a:gd name="connsiteY17" fmla="*/ 0 h 447426"/>
                <a:gd name="connsiteX18" fmla="*/ 250288 w 461204"/>
                <a:gd name="connsiteY18" fmla="*/ 8452 h 447426"/>
                <a:gd name="connsiteX19" fmla="*/ 329030 w 461204"/>
                <a:gd name="connsiteY19" fmla="*/ 81702 h 447426"/>
                <a:gd name="connsiteX20" fmla="*/ 329030 w 461204"/>
                <a:gd name="connsiteY20" fmla="*/ 19721 h 447426"/>
                <a:gd name="connsiteX21" fmla="*/ 340279 w 461204"/>
                <a:gd name="connsiteY21" fmla="*/ 8452 h 447426"/>
                <a:gd name="connsiteX22" fmla="*/ 368401 w 461204"/>
                <a:gd name="connsiteY22" fmla="*/ 8452 h 447426"/>
                <a:gd name="connsiteX23" fmla="*/ 379650 w 461204"/>
                <a:gd name="connsiteY23" fmla="*/ 19721 h 447426"/>
                <a:gd name="connsiteX24" fmla="*/ 379650 w 461204"/>
                <a:gd name="connsiteY24" fmla="*/ 126779 h 447426"/>
                <a:gd name="connsiteX25" fmla="*/ 452768 w 461204"/>
                <a:gd name="connsiteY25" fmla="*/ 194395 h 447426"/>
                <a:gd name="connsiteX26" fmla="*/ 452768 w 461204"/>
                <a:gd name="connsiteY26" fmla="*/ 239472 h 447426"/>
                <a:gd name="connsiteX27" fmla="*/ 413397 w 461204"/>
                <a:gd name="connsiteY27" fmla="*/ 239472 h 447426"/>
                <a:gd name="connsiteX28" fmla="*/ 233414 w 461204"/>
                <a:gd name="connsiteY28" fmla="*/ 70433 h 447426"/>
                <a:gd name="connsiteX29" fmla="*/ 53432 w 461204"/>
                <a:gd name="connsiteY29" fmla="*/ 239472 h 447426"/>
                <a:gd name="connsiteX30" fmla="*/ 30934 w 461204"/>
                <a:gd name="connsiteY30" fmla="*/ 245107 h 447426"/>
                <a:gd name="connsiteX31" fmla="*/ 8436 w 461204"/>
                <a:gd name="connsiteY31" fmla="*/ 239472 h 447426"/>
                <a:gd name="connsiteX32" fmla="*/ 8436 w 461204"/>
                <a:gd name="connsiteY32" fmla="*/ 194395 h 447426"/>
                <a:gd name="connsiteX33" fmla="*/ 210917 w 461204"/>
                <a:gd name="connsiteY33" fmla="*/ 8452 h 447426"/>
                <a:gd name="connsiteX34" fmla="*/ 230602 w 461204"/>
                <a:gd name="connsiteY34" fmla="*/ 0 h 44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61204" h="447426">
                  <a:moveTo>
                    <a:pt x="233409" y="99081"/>
                  </a:moveTo>
                  <a:cubicBezTo>
                    <a:pt x="233409" y="99081"/>
                    <a:pt x="233409" y="99081"/>
                    <a:pt x="390557" y="245161"/>
                  </a:cubicBezTo>
                  <a:cubicBezTo>
                    <a:pt x="390557" y="245161"/>
                    <a:pt x="390557" y="245161"/>
                    <a:pt x="390557" y="430571"/>
                  </a:cubicBezTo>
                  <a:cubicBezTo>
                    <a:pt x="390557" y="441808"/>
                    <a:pt x="384945" y="447426"/>
                    <a:pt x="384945" y="447426"/>
                  </a:cubicBezTo>
                  <a:cubicBezTo>
                    <a:pt x="379332" y="447426"/>
                    <a:pt x="373720" y="447426"/>
                    <a:pt x="368107" y="447426"/>
                  </a:cubicBezTo>
                  <a:cubicBezTo>
                    <a:pt x="368107" y="447426"/>
                    <a:pt x="368107" y="447426"/>
                    <a:pt x="283921" y="447426"/>
                  </a:cubicBezTo>
                  <a:cubicBezTo>
                    <a:pt x="283921" y="447426"/>
                    <a:pt x="278308" y="447426"/>
                    <a:pt x="278308" y="447426"/>
                  </a:cubicBezTo>
                  <a:cubicBezTo>
                    <a:pt x="278308" y="447426"/>
                    <a:pt x="272696" y="441808"/>
                    <a:pt x="272696" y="441808"/>
                  </a:cubicBezTo>
                  <a:cubicBezTo>
                    <a:pt x="272696" y="441808"/>
                    <a:pt x="272696" y="441808"/>
                    <a:pt x="272696" y="351912"/>
                  </a:cubicBezTo>
                  <a:cubicBezTo>
                    <a:pt x="272696" y="351912"/>
                    <a:pt x="272696" y="351912"/>
                    <a:pt x="188509" y="351912"/>
                  </a:cubicBezTo>
                  <a:cubicBezTo>
                    <a:pt x="188509" y="351912"/>
                    <a:pt x="188509" y="351912"/>
                    <a:pt x="188509" y="441808"/>
                  </a:cubicBezTo>
                  <a:cubicBezTo>
                    <a:pt x="188509" y="441808"/>
                    <a:pt x="188509" y="447426"/>
                    <a:pt x="188509" y="447426"/>
                  </a:cubicBezTo>
                  <a:cubicBezTo>
                    <a:pt x="182897" y="447426"/>
                    <a:pt x="182897" y="447426"/>
                    <a:pt x="177284" y="447426"/>
                  </a:cubicBezTo>
                  <a:cubicBezTo>
                    <a:pt x="177284" y="447426"/>
                    <a:pt x="177284" y="447426"/>
                    <a:pt x="93098" y="447426"/>
                  </a:cubicBezTo>
                  <a:cubicBezTo>
                    <a:pt x="87485" y="447426"/>
                    <a:pt x="87485" y="447426"/>
                    <a:pt x="81873" y="447426"/>
                  </a:cubicBezTo>
                  <a:cubicBezTo>
                    <a:pt x="76261" y="447426"/>
                    <a:pt x="70648" y="441808"/>
                    <a:pt x="70648" y="430571"/>
                  </a:cubicBezTo>
                  <a:cubicBezTo>
                    <a:pt x="70648" y="430571"/>
                    <a:pt x="70648" y="430571"/>
                    <a:pt x="70648" y="245161"/>
                  </a:cubicBezTo>
                  <a:close/>
                  <a:moveTo>
                    <a:pt x="230602" y="0"/>
                  </a:moveTo>
                  <a:cubicBezTo>
                    <a:pt x="237633" y="0"/>
                    <a:pt x="244663" y="2818"/>
                    <a:pt x="250288" y="8452"/>
                  </a:cubicBezTo>
                  <a:cubicBezTo>
                    <a:pt x="250288" y="8452"/>
                    <a:pt x="250288" y="8452"/>
                    <a:pt x="329030" y="81702"/>
                  </a:cubicBezTo>
                  <a:cubicBezTo>
                    <a:pt x="329030" y="81702"/>
                    <a:pt x="329030" y="81702"/>
                    <a:pt x="329030" y="19721"/>
                  </a:cubicBezTo>
                  <a:cubicBezTo>
                    <a:pt x="329030" y="14087"/>
                    <a:pt x="334655" y="8452"/>
                    <a:pt x="340279" y="8452"/>
                  </a:cubicBezTo>
                  <a:cubicBezTo>
                    <a:pt x="340279" y="8452"/>
                    <a:pt x="340279" y="8452"/>
                    <a:pt x="368401" y="8452"/>
                  </a:cubicBezTo>
                  <a:cubicBezTo>
                    <a:pt x="374026" y="8452"/>
                    <a:pt x="379650" y="14087"/>
                    <a:pt x="379650" y="19721"/>
                  </a:cubicBezTo>
                  <a:cubicBezTo>
                    <a:pt x="379650" y="19721"/>
                    <a:pt x="379650" y="19721"/>
                    <a:pt x="379650" y="126779"/>
                  </a:cubicBezTo>
                  <a:cubicBezTo>
                    <a:pt x="379650" y="126779"/>
                    <a:pt x="379650" y="126779"/>
                    <a:pt x="452768" y="194395"/>
                  </a:cubicBezTo>
                  <a:cubicBezTo>
                    <a:pt x="464017" y="205664"/>
                    <a:pt x="464017" y="222568"/>
                    <a:pt x="452768" y="239472"/>
                  </a:cubicBezTo>
                  <a:cubicBezTo>
                    <a:pt x="447144" y="250741"/>
                    <a:pt x="424646" y="250741"/>
                    <a:pt x="413397" y="239472"/>
                  </a:cubicBezTo>
                  <a:cubicBezTo>
                    <a:pt x="413397" y="239472"/>
                    <a:pt x="413397" y="239472"/>
                    <a:pt x="233414" y="70433"/>
                  </a:cubicBezTo>
                  <a:cubicBezTo>
                    <a:pt x="233414" y="70433"/>
                    <a:pt x="233414" y="70433"/>
                    <a:pt x="53432" y="239472"/>
                  </a:cubicBezTo>
                  <a:cubicBezTo>
                    <a:pt x="47807" y="245107"/>
                    <a:pt x="36558" y="245107"/>
                    <a:pt x="30934" y="245107"/>
                  </a:cubicBezTo>
                  <a:cubicBezTo>
                    <a:pt x="25309" y="245107"/>
                    <a:pt x="14060" y="245107"/>
                    <a:pt x="8436" y="239472"/>
                  </a:cubicBezTo>
                  <a:cubicBezTo>
                    <a:pt x="-2813" y="222568"/>
                    <a:pt x="-2813" y="205664"/>
                    <a:pt x="8436" y="194395"/>
                  </a:cubicBezTo>
                  <a:cubicBezTo>
                    <a:pt x="8436" y="194395"/>
                    <a:pt x="8436" y="194395"/>
                    <a:pt x="210917" y="8452"/>
                  </a:cubicBezTo>
                  <a:cubicBezTo>
                    <a:pt x="216541" y="2818"/>
                    <a:pt x="223572" y="0"/>
                    <a:pt x="23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</p:grpSp>
      <p:sp>
        <p:nvSpPr>
          <p:cNvPr id="32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019" y="5460365"/>
            <a:ext cx="1215072" cy="8705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PART 01</a:t>
            </a: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第一部分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5506244" y="5460365"/>
            <a:ext cx="1215072" cy="8705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PART 02</a:t>
            </a: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第二部分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4" name="文本占位符 22"/>
          <p:cNvSpPr>
            <a:spLocks noGrp="1"/>
          </p:cNvSpPr>
          <p:nvPr>
            <p:ph type="body" sz="quarter" idx="13" hasCustomPrompt="1"/>
          </p:nvPr>
        </p:nvSpPr>
        <p:spPr>
          <a:xfrm>
            <a:off x="7944641" y="5460364"/>
            <a:ext cx="1215072" cy="8705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PART 03</a:t>
            </a:r>
          </a:p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第三部分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 userDrawn="1"/>
        </p:nvSpPr>
        <p:spPr>
          <a:xfrm>
            <a:off x="-1" y="6506817"/>
            <a:ext cx="4320209" cy="37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苏州南江乐博机器人有限公司 版权所有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69785" y="644284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第一部分 </a:t>
            </a:r>
            <a:r>
              <a:rPr lang="en-US" altLang="zh-CN" smtClean="0"/>
              <a:t>xxx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4428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059543" y="51285"/>
            <a:ext cx="10515600" cy="104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69785" y="644284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第二部分 </a:t>
            </a:r>
            <a:r>
              <a:rPr lang="en-US" altLang="zh-CN" dirty="0" smtClean="0"/>
              <a:t>xxx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4428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059543" y="51285"/>
            <a:ext cx="10515600" cy="104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69785" y="644284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第三部分 </a:t>
            </a:r>
            <a:r>
              <a:rPr lang="en-US" altLang="zh-CN" dirty="0" smtClean="0"/>
              <a:t>xxx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4428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059543" y="51285"/>
            <a:ext cx="10515600" cy="104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69785" y="644284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第四部分 </a:t>
            </a:r>
            <a:r>
              <a:rPr lang="en-US" altLang="zh-CN" dirty="0" smtClean="0"/>
              <a:t>xxx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4428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059543" y="51285"/>
            <a:ext cx="10515600" cy="104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69785" y="644284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第五部分 </a:t>
            </a:r>
            <a:r>
              <a:rPr lang="en-US" altLang="zh-CN" dirty="0" smtClean="0"/>
              <a:t>xxx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4428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059543" y="51285"/>
            <a:ext cx="10515600" cy="104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69785" y="644284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第六部分 </a:t>
            </a:r>
            <a:r>
              <a:rPr lang="en-US" altLang="zh-CN" dirty="0" smtClean="0"/>
              <a:t>xxx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4428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059543" y="51285"/>
            <a:ext cx="10515600" cy="104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8" Type="http://schemas.openxmlformats.org/officeDocument/2006/relationships/image" Target="../media/image8.jpeg"/><Relationship Id="rId9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346613"/>
            <a:ext cx="12192000" cy="2164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1600" y="135839"/>
            <a:ext cx="856343" cy="879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5" name="任意多边形 14"/>
          <p:cNvSpPr/>
          <p:nvPr userDrawn="1"/>
        </p:nvSpPr>
        <p:spPr>
          <a:xfrm>
            <a:off x="1" y="0"/>
            <a:ext cx="3380509" cy="2268682"/>
          </a:xfrm>
          <a:custGeom>
            <a:avLst/>
            <a:gdLst>
              <a:gd name="connsiteX0" fmla="*/ 0 w 3380509"/>
              <a:gd name="connsiteY0" fmla="*/ 0 h 2268682"/>
              <a:gd name="connsiteX1" fmla="*/ 3380509 w 3380509"/>
              <a:gd name="connsiteY1" fmla="*/ 0 h 2268682"/>
              <a:gd name="connsiteX2" fmla="*/ 3380509 w 3380509"/>
              <a:gd name="connsiteY2" fmla="*/ 2268682 h 2268682"/>
              <a:gd name="connsiteX3" fmla="*/ 0 w 3380509"/>
              <a:gd name="connsiteY3" fmla="*/ 2268682 h 2268682"/>
              <a:gd name="connsiteX4" fmla="*/ 0 w 3380509"/>
              <a:gd name="connsiteY4" fmla="*/ 0 h 226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509" h="2268682">
                <a:moveTo>
                  <a:pt x="0" y="0"/>
                </a:moveTo>
                <a:lnTo>
                  <a:pt x="3380509" y="0"/>
                </a:lnTo>
                <a:lnTo>
                  <a:pt x="3380509" y="2268682"/>
                </a:lnTo>
                <a:lnTo>
                  <a:pt x="0" y="22686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 userDrawn="1"/>
        </p:nvSpPr>
        <p:spPr>
          <a:xfrm>
            <a:off x="3484419" y="0"/>
            <a:ext cx="5223163" cy="2268682"/>
          </a:xfrm>
          <a:custGeom>
            <a:avLst/>
            <a:gdLst>
              <a:gd name="connsiteX0" fmla="*/ 0 w 5223163"/>
              <a:gd name="connsiteY0" fmla="*/ 0 h 2268682"/>
              <a:gd name="connsiteX1" fmla="*/ 5223163 w 5223163"/>
              <a:gd name="connsiteY1" fmla="*/ 0 h 2268682"/>
              <a:gd name="connsiteX2" fmla="*/ 5223163 w 5223163"/>
              <a:gd name="connsiteY2" fmla="*/ 2268682 h 2268682"/>
              <a:gd name="connsiteX3" fmla="*/ 0 w 5223163"/>
              <a:gd name="connsiteY3" fmla="*/ 2268682 h 2268682"/>
              <a:gd name="connsiteX4" fmla="*/ 0 w 5223163"/>
              <a:gd name="connsiteY4" fmla="*/ 0 h 226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163" h="2268682">
                <a:moveTo>
                  <a:pt x="0" y="0"/>
                </a:moveTo>
                <a:lnTo>
                  <a:pt x="5223163" y="0"/>
                </a:lnTo>
                <a:lnTo>
                  <a:pt x="5223163" y="2268682"/>
                </a:lnTo>
                <a:lnTo>
                  <a:pt x="0" y="22686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>
            <a:off x="8811492" y="0"/>
            <a:ext cx="3380509" cy="2268682"/>
          </a:xfrm>
          <a:custGeom>
            <a:avLst/>
            <a:gdLst>
              <a:gd name="connsiteX0" fmla="*/ 0 w 3380509"/>
              <a:gd name="connsiteY0" fmla="*/ 0 h 2268682"/>
              <a:gd name="connsiteX1" fmla="*/ 3380509 w 3380509"/>
              <a:gd name="connsiteY1" fmla="*/ 0 h 2268682"/>
              <a:gd name="connsiteX2" fmla="*/ 3380509 w 3380509"/>
              <a:gd name="connsiteY2" fmla="*/ 2268682 h 2268682"/>
              <a:gd name="connsiteX3" fmla="*/ 0 w 3380509"/>
              <a:gd name="connsiteY3" fmla="*/ 2268682 h 2268682"/>
              <a:gd name="connsiteX4" fmla="*/ 0 w 3380509"/>
              <a:gd name="connsiteY4" fmla="*/ 0 h 226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509" h="2268682">
                <a:moveTo>
                  <a:pt x="0" y="0"/>
                </a:moveTo>
                <a:lnTo>
                  <a:pt x="3380509" y="0"/>
                </a:lnTo>
                <a:lnTo>
                  <a:pt x="3380509" y="2268682"/>
                </a:lnTo>
                <a:lnTo>
                  <a:pt x="0" y="22686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 userDrawn="1"/>
        </p:nvSpPr>
        <p:spPr>
          <a:xfrm>
            <a:off x="1" y="4589319"/>
            <a:ext cx="3380509" cy="2268681"/>
          </a:xfrm>
          <a:custGeom>
            <a:avLst/>
            <a:gdLst>
              <a:gd name="connsiteX0" fmla="*/ 0 w 3380509"/>
              <a:gd name="connsiteY0" fmla="*/ 0 h 2268681"/>
              <a:gd name="connsiteX1" fmla="*/ 3380509 w 3380509"/>
              <a:gd name="connsiteY1" fmla="*/ 0 h 2268681"/>
              <a:gd name="connsiteX2" fmla="*/ 3380509 w 3380509"/>
              <a:gd name="connsiteY2" fmla="*/ 2268681 h 2268681"/>
              <a:gd name="connsiteX3" fmla="*/ 0 w 3380509"/>
              <a:gd name="connsiteY3" fmla="*/ 2268681 h 2268681"/>
              <a:gd name="connsiteX4" fmla="*/ 0 w 3380509"/>
              <a:gd name="connsiteY4" fmla="*/ 0 h 226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509" h="2268681">
                <a:moveTo>
                  <a:pt x="0" y="0"/>
                </a:moveTo>
                <a:lnTo>
                  <a:pt x="3380509" y="0"/>
                </a:lnTo>
                <a:lnTo>
                  <a:pt x="3380509" y="2268681"/>
                </a:lnTo>
                <a:lnTo>
                  <a:pt x="0" y="226868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9"/>
          <p:cNvSpPr/>
          <p:nvPr userDrawn="1"/>
        </p:nvSpPr>
        <p:spPr>
          <a:xfrm>
            <a:off x="3484419" y="4589319"/>
            <a:ext cx="5223163" cy="2268681"/>
          </a:xfrm>
          <a:custGeom>
            <a:avLst/>
            <a:gdLst>
              <a:gd name="connsiteX0" fmla="*/ 0 w 5223163"/>
              <a:gd name="connsiteY0" fmla="*/ 0 h 2268681"/>
              <a:gd name="connsiteX1" fmla="*/ 5223163 w 5223163"/>
              <a:gd name="connsiteY1" fmla="*/ 0 h 2268681"/>
              <a:gd name="connsiteX2" fmla="*/ 5223163 w 5223163"/>
              <a:gd name="connsiteY2" fmla="*/ 2268681 h 2268681"/>
              <a:gd name="connsiteX3" fmla="*/ 0 w 5223163"/>
              <a:gd name="connsiteY3" fmla="*/ 2268681 h 2268681"/>
              <a:gd name="connsiteX4" fmla="*/ 0 w 5223163"/>
              <a:gd name="connsiteY4" fmla="*/ 0 h 226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163" h="2268681">
                <a:moveTo>
                  <a:pt x="0" y="0"/>
                </a:moveTo>
                <a:lnTo>
                  <a:pt x="5223163" y="0"/>
                </a:lnTo>
                <a:lnTo>
                  <a:pt x="5223163" y="2268681"/>
                </a:lnTo>
                <a:lnTo>
                  <a:pt x="0" y="226868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20"/>
          <p:cNvSpPr/>
          <p:nvPr userDrawn="1"/>
        </p:nvSpPr>
        <p:spPr>
          <a:xfrm>
            <a:off x="8811492" y="4589319"/>
            <a:ext cx="3380509" cy="2268681"/>
          </a:xfrm>
          <a:custGeom>
            <a:avLst/>
            <a:gdLst>
              <a:gd name="connsiteX0" fmla="*/ 0 w 3380509"/>
              <a:gd name="connsiteY0" fmla="*/ 0 h 2268681"/>
              <a:gd name="connsiteX1" fmla="*/ 3380509 w 3380509"/>
              <a:gd name="connsiteY1" fmla="*/ 0 h 2268681"/>
              <a:gd name="connsiteX2" fmla="*/ 3380509 w 3380509"/>
              <a:gd name="connsiteY2" fmla="*/ 2268681 h 2268681"/>
              <a:gd name="connsiteX3" fmla="*/ 0 w 3380509"/>
              <a:gd name="connsiteY3" fmla="*/ 2268681 h 2268681"/>
              <a:gd name="connsiteX4" fmla="*/ 0 w 3380509"/>
              <a:gd name="connsiteY4" fmla="*/ 0 h 226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509" h="2268681">
                <a:moveTo>
                  <a:pt x="0" y="0"/>
                </a:moveTo>
                <a:lnTo>
                  <a:pt x="3380509" y="0"/>
                </a:lnTo>
                <a:lnTo>
                  <a:pt x="3380509" y="2268681"/>
                </a:lnTo>
                <a:lnTo>
                  <a:pt x="0" y="226868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9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标题占位符 20"/>
          <p:cNvSpPr>
            <a:spLocks noGrp="1"/>
          </p:cNvSpPr>
          <p:nvPr>
            <p:ph type="title"/>
          </p:nvPr>
        </p:nvSpPr>
        <p:spPr>
          <a:xfrm>
            <a:off x="0" y="2360137"/>
            <a:ext cx="12192000" cy="8958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  <p:txStyles>
    <p:titleStyle>
      <a:lvl1pPr marL="0" marR="0" indent="0" algn="ctr" defTabSz="91376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2346613"/>
            <a:ext cx="12192000" cy="216477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01600" y="135839"/>
            <a:ext cx="856343" cy="879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0" name="图片 19" descr="logo2-blue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182865" y="5931896"/>
            <a:ext cx="852616" cy="799928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2360135"/>
            <a:ext cx="12167870" cy="790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/>
  <p:txStyles>
    <p:titleStyle>
      <a:lvl1pPr marL="0" marR="0" indent="0" algn="ctr" defTabSz="91376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kumimoji="1" lang="zh-CN" altLang="en-US" sz="4000" b="1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2364510" cy="3429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56872" y="0"/>
            <a:ext cx="2364510" cy="34290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913744" y="0"/>
            <a:ext cx="2364510" cy="3429000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370617" y="0"/>
            <a:ext cx="2364510" cy="3429000"/>
          </a:xfrm>
          <a:prstGeom prst="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9827490" y="0"/>
            <a:ext cx="2364510" cy="3429000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3526973"/>
            <a:ext cx="12192000" cy="3331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2456872" y="2438400"/>
            <a:ext cx="7278255" cy="9906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59"/>
          <p:cNvSpPr txBox="1">
            <a:spLocks noChangeArrowheads="1"/>
          </p:cNvSpPr>
          <p:nvPr userDrawn="1"/>
        </p:nvSpPr>
        <p:spPr bwMode="auto">
          <a:xfrm>
            <a:off x="4200143" y="2510232"/>
            <a:ext cx="3791712" cy="82296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4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大纲 </a:t>
            </a:r>
            <a:r>
              <a:rPr lang="en-US" altLang="zh-CN" sz="28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Outline</a:t>
            </a:r>
            <a:endParaRPr lang="en-US" altLang="ko-KR" sz="28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4"/>
          <p:cNvGrpSpPr/>
          <p:nvPr userDrawn="1"/>
        </p:nvGrpSpPr>
        <p:grpSpPr>
          <a:xfrm>
            <a:off x="3224530" y="4281805"/>
            <a:ext cx="908050" cy="908050"/>
            <a:chOff x="5641901" y="3804911"/>
            <a:chExt cx="908200" cy="908198"/>
          </a:xfrm>
        </p:grpSpPr>
        <p:sp>
          <p:nvSpPr>
            <p:cNvPr id="18" name="椭圆 17"/>
            <p:cNvSpPr/>
            <p:nvPr/>
          </p:nvSpPr>
          <p:spPr>
            <a:xfrm>
              <a:off x="5641901" y="3804911"/>
              <a:ext cx="908200" cy="908198"/>
            </a:xfrm>
            <a:prstGeom prst="ellipse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  <p:sp>
          <p:nvSpPr>
            <p:cNvPr id="19" name="Freeform 55"/>
            <p:cNvSpPr>
              <a:spLocks noEditPoints="1"/>
            </p:cNvSpPr>
            <p:nvPr/>
          </p:nvSpPr>
          <p:spPr bwMode="auto">
            <a:xfrm>
              <a:off x="5883577" y="4036704"/>
              <a:ext cx="424848" cy="444612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9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5659074" y="4309755"/>
            <a:ext cx="908050" cy="908050"/>
            <a:chOff x="3696682" y="3804911"/>
            <a:chExt cx="908200" cy="908198"/>
          </a:xfrm>
        </p:grpSpPr>
        <p:sp>
          <p:nvSpPr>
            <p:cNvPr id="21" name="椭圆 20"/>
            <p:cNvSpPr/>
            <p:nvPr/>
          </p:nvSpPr>
          <p:spPr>
            <a:xfrm>
              <a:off x="3696682" y="3804911"/>
              <a:ext cx="908200" cy="908198"/>
            </a:xfrm>
            <a:prstGeom prst="ellipse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  <p:grpSp>
          <p:nvGrpSpPr>
            <p:cNvPr id="22" name="组合 22"/>
            <p:cNvGrpSpPr>
              <a:grpSpLocks noChangeAspect="1"/>
            </p:cNvGrpSpPr>
            <p:nvPr/>
          </p:nvGrpSpPr>
          <p:grpSpPr>
            <a:xfrm>
              <a:off x="3917916" y="4039298"/>
              <a:ext cx="495584" cy="425136"/>
              <a:chOff x="5084763" y="971550"/>
              <a:chExt cx="323850" cy="277813"/>
            </a:xfrm>
            <a:solidFill>
              <a:srgbClr val="1F8EB9"/>
            </a:solidFill>
          </p:grpSpPr>
          <p:sp>
            <p:nvSpPr>
              <p:cNvPr id="23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25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组合 27"/>
          <p:cNvGrpSpPr/>
          <p:nvPr userDrawn="1"/>
        </p:nvGrpSpPr>
        <p:grpSpPr>
          <a:xfrm>
            <a:off x="8098155" y="4274820"/>
            <a:ext cx="908050" cy="908050"/>
            <a:chOff x="1751463" y="3804911"/>
            <a:chExt cx="908200" cy="908198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1751463" y="3804911"/>
              <a:ext cx="908200" cy="9081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  <p:sp>
          <p:nvSpPr>
            <p:cNvPr id="28" name="任意多边形 30"/>
            <p:cNvSpPr/>
            <p:nvPr/>
          </p:nvSpPr>
          <p:spPr bwMode="auto">
            <a:xfrm>
              <a:off x="1954602" y="4016955"/>
              <a:ext cx="501918" cy="486924"/>
            </a:xfrm>
            <a:custGeom>
              <a:avLst/>
              <a:gdLst>
                <a:gd name="connsiteX0" fmla="*/ 233409 w 461204"/>
                <a:gd name="connsiteY0" fmla="*/ 99081 h 447426"/>
                <a:gd name="connsiteX1" fmla="*/ 390557 w 461204"/>
                <a:gd name="connsiteY1" fmla="*/ 245161 h 447426"/>
                <a:gd name="connsiteX2" fmla="*/ 390557 w 461204"/>
                <a:gd name="connsiteY2" fmla="*/ 430571 h 447426"/>
                <a:gd name="connsiteX3" fmla="*/ 384945 w 461204"/>
                <a:gd name="connsiteY3" fmla="*/ 447426 h 447426"/>
                <a:gd name="connsiteX4" fmla="*/ 368107 w 461204"/>
                <a:gd name="connsiteY4" fmla="*/ 447426 h 447426"/>
                <a:gd name="connsiteX5" fmla="*/ 283921 w 461204"/>
                <a:gd name="connsiteY5" fmla="*/ 447426 h 447426"/>
                <a:gd name="connsiteX6" fmla="*/ 278308 w 461204"/>
                <a:gd name="connsiteY6" fmla="*/ 447426 h 447426"/>
                <a:gd name="connsiteX7" fmla="*/ 272696 w 461204"/>
                <a:gd name="connsiteY7" fmla="*/ 441808 h 447426"/>
                <a:gd name="connsiteX8" fmla="*/ 272696 w 461204"/>
                <a:gd name="connsiteY8" fmla="*/ 351912 h 447426"/>
                <a:gd name="connsiteX9" fmla="*/ 188509 w 461204"/>
                <a:gd name="connsiteY9" fmla="*/ 351912 h 447426"/>
                <a:gd name="connsiteX10" fmla="*/ 188509 w 461204"/>
                <a:gd name="connsiteY10" fmla="*/ 441808 h 447426"/>
                <a:gd name="connsiteX11" fmla="*/ 188509 w 461204"/>
                <a:gd name="connsiteY11" fmla="*/ 447426 h 447426"/>
                <a:gd name="connsiteX12" fmla="*/ 177284 w 461204"/>
                <a:gd name="connsiteY12" fmla="*/ 447426 h 447426"/>
                <a:gd name="connsiteX13" fmla="*/ 93098 w 461204"/>
                <a:gd name="connsiteY13" fmla="*/ 447426 h 447426"/>
                <a:gd name="connsiteX14" fmla="*/ 81873 w 461204"/>
                <a:gd name="connsiteY14" fmla="*/ 447426 h 447426"/>
                <a:gd name="connsiteX15" fmla="*/ 70648 w 461204"/>
                <a:gd name="connsiteY15" fmla="*/ 430571 h 447426"/>
                <a:gd name="connsiteX16" fmla="*/ 70648 w 461204"/>
                <a:gd name="connsiteY16" fmla="*/ 245161 h 447426"/>
                <a:gd name="connsiteX17" fmla="*/ 230602 w 461204"/>
                <a:gd name="connsiteY17" fmla="*/ 0 h 447426"/>
                <a:gd name="connsiteX18" fmla="*/ 250288 w 461204"/>
                <a:gd name="connsiteY18" fmla="*/ 8452 h 447426"/>
                <a:gd name="connsiteX19" fmla="*/ 329030 w 461204"/>
                <a:gd name="connsiteY19" fmla="*/ 81702 h 447426"/>
                <a:gd name="connsiteX20" fmla="*/ 329030 w 461204"/>
                <a:gd name="connsiteY20" fmla="*/ 19721 h 447426"/>
                <a:gd name="connsiteX21" fmla="*/ 340279 w 461204"/>
                <a:gd name="connsiteY21" fmla="*/ 8452 h 447426"/>
                <a:gd name="connsiteX22" fmla="*/ 368401 w 461204"/>
                <a:gd name="connsiteY22" fmla="*/ 8452 h 447426"/>
                <a:gd name="connsiteX23" fmla="*/ 379650 w 461204"/>
                <a:gd name="connsiteY23" fmla="*/ 19721 h 447426"/>
                <a:gd name="connsiteX24" fmla="*/ 379650 w 461204"/>
                <a:gd name="connsiteY24" fmla="*/ 126779 h 447426"/>
                <a:gd name="connsiteX25" fmla="*/ 452768 w 461204"/>
                <a:gd name="connsiteY25" fmla="*/ 194395 h 447426"/>
                <a:gd name="connsiteX26" fmla="*/ 452768 w 461204"/>
                <a:gd name="connsiteY26" fmla="*/ 239472 h 447426"/>
                <a:gd name="connsiteX27" fmla="*/ 413397 w 461204"/>
                <a:gd name="connsiteY27" fmla="*/ 239472 h 447426"/>
                <a:gd name="connsiteX28" fmla="*/ 233414 w 461204"/>
                <a:gd name="connsiteY28" fmla="*/ 70433 h 447426"/>
                <a:gd name="connsiteX29" fmla="*/ 53432 w 461204"/>
                <a:gd name="connsiteY29" fmla="*/ 239472 h 447426"/>
                <a:gd name="connsiteX30" fmla="*/ 30934 w 461204"/>
                <a:gd name="connsiteY30" fmla="*/ 245107 h 447426"/>
                <a:gd name="connsiteX31" fmla="*/ 8436 w 461204"/>
                <a:gd name="connsiteY31" fmla="*/ 239472 h 447426"/>
                <a:gd name="connsiteX32" fmla="*/ 8436 w 461204"/>
                <a:gd name="connsiteY32" fmla="*/ 194395 h 447426"/>
                <a:gd name="connsiteX33" fmla="*/ 210917 w 461204"/>
                <a:gd name="connsiteY33" fmla="*/ 8452 h 447426"/>
                <a:gd name="connsiteX34" fmla="*/ 230602 w 461204"/>
                <a:gd name="connsiteY34" fmla="*/ 0 h 44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61204" h="447426">
                  <a:moveTo>
                    <a:pt x="233409" y="99081"/>
                  </a:moveTo>
                  <a:cubicBezTo>
                    <a:pt x="233409" y="99081"/>
                    <a:pt x="233409" y="99081"/>
                    <a:pt x="390557" y="245161"/>
                  </a:cubicBezTo>
                  <a:cubicBezTo>
                    <a:pt x="390557" y="245161"/>
                    <a:pt x="390557" y="245161"/>
                    <a:pt x="390557" y="430571"/>
                  </a:cubicBezTo>
                  <a:cubicBezTo>
                    <a:pt x="390557" y="441808"/>
                    <a:pt x="384945" y="447426"/>
                    <a:pt x="384945" y="447426"/>
                  </a:cubicBezTo>
                  <a:cubicBezTo>
                    <a:pt x="379332" y="447426"/>
                    <a:pt x="373720" y="447426"/>
                    <a:pt x="368107" y="447426"/>
                  </a:cubicBezTo>
                  <a:cubicBezTo>
                    <a:pt x="368107" y="447426"/>
                    <a:pt x="368107" y="447426"/>
                    <a:pt x="283921" y="447426"/>
                  </a:cubicBezTo>
                  <a:cubicBezTo>
                    <a:pt x="283921" y="447426"/>
                    <a:pt x="278308" y="447426"/>
                    <a:pt x="278308" y="447426"/>
                  </a:cubicBezTo>
                  <a:cubicBezTo>
                    <a:pt x="278308" y="447426"/>
                    <a:pt x="272696" y="441808"/>
                    <a:pt x="272696" y="441808"/>
                  </a:cubicBezTo>
                  <a:cubicBezTo>
                    <a:pt x="272696" y="441808"/>
                    <a:pt x="272696" y="441808"/>
                    <a:pt x="272696" y="351912"/>
                  </a:cubicBezTo>
                  <a:cubicBezTo>
                    <a:pt x="272696" y="351912"/>
                    <a:pt x="272696" y="351912"/>
                    <a:pt x="188509" y="351912"/>
                  </a:cubicBezTo>
                  <a:cubicBezTo>
                    <a:pt x="188509" y="351912"/>
                    <a:pt x="188509" y="351912"/>
                    <a:pt x="188509" y="441808"/>
                  </a:cubicBezTo>
                  <a:cubicBezTo>
                    <a:pt x="188509" y="441808"/>
                    <a:pt x="188509" y="447426"/>
                    <a:pt x="188509" y="447426"/>
                  </a:cubicBezTo>
                  <a:cubicBezTo>
                    <a:pt x="182897" y="447426"/>
                    <a:pt x="182897" y="447426"/>
                    <a:pt x="177284" y="447426"/>
                  </a:cubicBezTo>
                  <a:cubicBezTo>
                    <a:pt x="177284" y="447426"/>
                    <a:pt x="177284" y="447426"/>
                    <a:pt x="93098" y="447426"/>
                  </a:cubicBezTo>
                  <a:cubicBezTo>
                    <a:pt x="87485" y="447426"/>
                    <a:pt x="87485" y="447426"/>
                    <a:pt x="81873" y="447426"/>
                  </a:cubicBezTo>
                  <a:cubicBezTo>
                    <a:pt x="76261" y="447426"/>
                    <a:pt x="70648" y="441808"/>
                    <a:pt x="70648" y="430571"/>
                  </a:cubicBezTo>
                  <a:cubicBezTo>
                    <a:pt x="70648" y="430571"/>
                    <a:pt x="70648" y="430571"/>
                    <a:pt x="70648" y="245161"/>
                  </a:cubicBezTo>
                  <a:close/>
                  <a:moveTo>
                    <a:pt x="230602" y="0"/>
                  </a:moveTo>
                  <a:cubicBezTo>
                    <a:pt x="237633" y="0"/>
                    <a:pt x="244663" y="2818"/>
                    <a:pt x="250288" y="8452"/>
                  </a:cubicBezTo>
                  <a:cubicBezTo>
                    <a:pt x="250288" y="8452"/>
                    <a:pt x="250288" y="8452"/>
                    <a:pt x="329030" y="81702"/>
                  </a:cubicBezTo>
                  <a:cubicBezTo>
                    <a:pt x="329030" y="81702"/>
                    <a:pt x="329030" y="81702"/>
                    <a:pt x="329030" y="19721"/>
                  </a:cubicBezTo>
                  <a:cubicBezTo>
                    <a:pt x="329030" y="14087"/>
                    <a:pt x="334655" y="8452"/>
                    <a:pt x="340279" y="8452"/>
                  </a:cubicBezTo>
                  <a:cubicBezTo>
                    <a:pt x="340279" y="8452"/>
                    <a:pt x="340279" y="8452"/>
                    <a:pt x="368401" y="8452"/>
                  </a:cubicBezTo>
                  <a:cubicBezTo>
                    <a:pt x="374026" y="8452"/>
                    <a:pt x="379650" y="14087"/>
                    <a:pt x="379650" y="19721"/>
                  </a:cubicBezTo>
                  <a:cubicBezTo>
                    <a:pt x="379650" y="19721"/>
                    <a:pt x="379650" y="19721"/>
                    <a:pt x="379650" y="126779"/>
                  </a:cubicBezTo>
                  <a:cubicBezTo>
                    <a:pt x="379650" y="126779"/>
                    <a:pt x="379650" y="126779"/>
                    <a:pt x="452768" y="194395"/>
                  </a:cubicBezTo>
                  <a:cubicBezTo>
                    <a:pt x="464017" y="205664"/>
                    <a:pt x="464017" y="222568"/>
                    <a:pt x="452768" y="239472"/>
                  </a:cubicBezTo>
                  <a:cubicBezTo>
                    <a:pt x="447144" y="250741"/>
                    <a:pt x="424646" y="250741"/>
                    <a:pt x="413397" y="239472"/>
                  </a:cubicBezTo>
                  <a:cubicBezTo>
                    <a:pt x="413397" y="239472"/>
                    <a:pt x="413397" y="239472"/>
                    <a:pt x="233414" y="70433"/>
                  </a:cubicBezTo>
                  <a:cubicBezTo>
                    <a:pt x="233414" y="70433"/>
                    <a:pt x="233414" y="70433"/>
                    <a:pt x="53432" y="239472"/>
                  </a:cubicBezTo>
                  <a:cubicBezTo>
                    <a:pt x="47807" y="245107"/>
                    <a:pt x="36558" y="245107"/>
                    <a:pt x="30934" y="245107"/>
                  </a:cubicBezTo>
                  <a:cubicBezTo>
                    <a:pt x="25309" y="245107"/>
                    <a:pt x="14060" y="245107"/>
                    <a:pt x="8436" y="239472"/>
                  </a:cubicBezTo>
                  <a:cubicBezTo>
                    <a:pt x="-2813" y="222568"/>
                    <a:pt x="-2813" y="205664"/>
                    <a:pt x="8436" y="194395"/>
                  </a:cubicBezTo>
                  <a:cubicBezTo>
                    <a:pt x="8436" y="194395"/>
                    <a:pt x="8436" y="194395"/>
                    <a:pt x="210917" y="8452"/>
                  </a:cubicBezTo>
                  <a:cubicBezTo>
                    <a:pt x="216541" y="2818"/>
                    <a:pt x="223572" y="0"/>
                    <a:pt x="23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</p:grpSp>
      <p:sp>
        <p:nvSpPr>
          <p:cNvPr id="29" name="文本占位符 22"/>
          <p:cNvSpPr txBox="1"/>
          <p:nvPr userDrawn="1"/>
        </p:nvSpPr>
        <p:spPr>
          <a:xfrm>
            <a:off x="3071019" y="5460365"/>
            <a:ext cx="1215072" cy="8705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65" b="0" dirty="0" smtClea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PART 01</a:t>
            </a:r>
          </a:p>
          <a:p>
            <a:pPr>
              <a:defRPr/>
            </a:pPr>
            <a:r>
              <a:rPr lang="zh-CN" altLang="en-US" sz="1865" dirty="0" smtClea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第一部分</a:t>
            </a:r>
            <a:endParaRPr lang="zh-CN" altLang="en-US" sz="1865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0" name="文本占位符 22"/>
          <p:cNvSpPr txBox="1"/>
          <p:nvPr userDrawn="1"/>
        </p:nvSpPr>
        <p:spPr>
          <a:xfrm>
            <a:off x="5506244" y="5460365"/>
            <a:ext cx="1215072" cy="8705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65" b="0" smtClea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PART 02</a:t>
            </a:r>
          </a:p>
          <a:p>
            <a:pPr>
              <a:defRPr/>
            </a:pPr>
            <a:r>
              <a:rPr lang="zh-CN" altLang="en-US" sz="1865" smtClea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第二部分</a:t>
            </a:r>
            <a:endParaRPr lang="zh-CN" altLang="en-US" sz="1865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1" name="文本占位符 22"/>
          <p:cNvSpPr txBox="1"/>
          <p:nvPr userDrawn="1"/>
        </p:nvSpPr>
        <p:spPr>
          <a:xfrm>
            <a:off x="7944641" y="5460364"/>
            <a:ext cx="1215072" cy="8705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65" b="0" smtClea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PART 03</a:t>
            </a:r>
          </a:p>
          <a:p>
            <a:pPr>
              <a:defRPr/>
            </a:pPr>
            <a:r>
              <a:rPr lang="zh-CN" altLang="en-US" sz="1865" smtClea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第三部分</a:t>
            </a:r>
            <a:endParaRPr lang="zh-CN" altLang="en-US" sz="1865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-1" y="6506817"/>
            <a:ext cx="4320209" cy="37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苏州南江乐博机器人有限公司 版权所有</a:t>
            </a:r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397900"/>
            <a:ext cx="121920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8" cstate="email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9543" y="51285"/>
            <a:ext cx="10515600" cy="1048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296" y="64428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8C676CA-DACA-4216-AE75-62203F83776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101600" y="135839"/>
            <a:ext cx="856343" cy="879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图片 13" descr="logo2-blue"/>
          <p:cNvPicPr>
            <a:picLocks noChangeAspect="1"/>
          </p:cNvPicPr>
          <p:nvPr userDrawn="1"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1275544" y="49720"/>
            <a:ext cx="852616" cy="799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3800" b="1" kern="1200" dirty="0">
          <a:solidFill>
            <a:srgbClr val="595959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6030682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6161318" y="0"/>
            <a:ext cx="6030682" cy="6858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3635829" y="968829"/>
            <a:ext cx="4920343" cy="4920343"/>
          </a:xfrm>
          <a:prstGeom prst="ellipse">
            <a:avLst/>
          </a:prstGeom>
          <a:solidFill>
            <a:srgbClr val="C00000"/>
          </a:solidFill>
          <a:ln w="1079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C000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4054475" y="3174633"/>
            <a:ext cx="40836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5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C000">
                        <a:lumMod val="50000"/>
                      </a:srgbClr>
                    </a:gs>
                    <a:gs pos="50000">
                      <a:srgbClr val="FFC000"/>
                    </a:gs>
                    <a:gs pos="100000">
                      <a:srgbClr val="FFC000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800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C000">
                      <a:lumMod val="5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580887" y="1568839"/>
            <a:ext cx="1030226" cy="105765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8000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8000" fill="hold" grpId="0" nodeType="withEffect" p14:presetBounceEnd="4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5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  <p:bldP spid="13" grpId="0" bldLvl="0" animBg="1"/>
          <p:bldP spid="14" grpId="0" bldLvl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8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5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bldLvl="0" animBg="1"/>
          <p:bldP spid="13" grpId="0" bldLvl="0" animBg="1"/>
          <p:bldP spid="14" grpId="0" bldLvl="0" animBg="1"/>
          <p:bldP spid="15" grpId="0"/>
        </p:bldLst>
      </p:timing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DBF56D-441A-8443-838B-D24DD6809AA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17/9/21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DF43066-B6FA-7545-B098-BB3C5E452B5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37.GIF"/><Relationship Id="rId5" Type="http://schemas.openxmlformats.org/officeDocument/2006/relationships/image" Target="../media/image3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jpeg"/><Relationship Id="rId13" Type="http://schemas.openxmlformats.org/officeDocument/2006/relationships/image" Target="../media/image50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tags" Target="../tags/tag12.xml"/><Relationship Id="rId12" Type="http://schemas.openxmlformats.org/officeDocument/2006/relationships/tags" Target="../tags/tag13.xml"/><Relationship Id="rId13" Type="http://schemas.openxmlformats.org/officeDocument/2006/relationships/tags" Target="../tags/tag14.xml"/><Relationship Id="rId14" Type="http://schemas.openxmlformats.org/officeDocument/2006/relationships/tags" Target="../tags/tag15.xml"/><Relationship Id="rId15" Type="http://schemas.openxmlformats.org/officeDocument/2006/relationships/tags" Target="../tags/tag16.xml"/><Relationship Id="rId16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Relationship Id="rId9" Type="http://schemas.openxmlformats.org/officeDocument/2006/relationships/tags" Target="../tags/tag10.xml"/><Relationship Id="rId10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Small Size League Challenge</a:t>
            </a:r>
            <a:endParaRPr kumimoji="1"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7" name="内容占位符 1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2017.09.20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Picture 14" descr="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866" y="1600242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00000">
            <a:off x="1095466" y="1603417"/>
            <a:ext cx="285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00000">
            <a:off x="3835491" y="1527217"/>
            <a:ext cx="28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7" descr="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00000">
            <a:off x="811304" y="3905292"/>
            <a:ext cx="28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8" descr="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0000">
            <a:off x="4195854" y="3905292"/>
            <a:ext cx="28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9"/>
          <p:cNvGrpSpPr>
            <a:grpSpLocks noChangeAspect="1"/>
          </p:cNvGrpSpPr>
          <p:nvPr/>
        </p:nvGrpSpPr>
        <p:grpSpPr bwMode="auto">
          <a:xfrm>
            <a:off x="666841" y="1527217"/>
            <a:ext cx="3883025" cy="3883025"/>
            <a:chOff x="0" y="0"/>
            <a:chExt cx="6114" cy="6114"/>
          </a:xfrm>
        </p:grpSpPr>
        <p:pic>
          <p:nvPicPr>
            <p:cNvPr id="13" name="Picture 20" descr="boar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" y="114"/>
              <a:ext cx="6000" cy="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21" descr="whe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3500000">
              <a:off x="675" y="119"/>
              <a:ext cx="450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22" descr="whe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8100000">
              <a:off x="4990" y="0"/>
              <a:ext cx="450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23" descr="whe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800000">
              <a:off x="227" y="3743"/>
              <a:ext cx="450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24" descr="whe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800000">
              <a:off x="5557" y="3743"/>
              <a:ext cx="450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25" descr="kickstic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1566" y="1885992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6" descr="solitu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9729" y="2536867"/>
            <a:ext cx="857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7" descr="b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6079" y="491335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 flipV="1">
            <a:off x="8123497" y="4332489"/>
            <a:ext cx="3673475" cy="1428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pic>
        <p:nvPicPr>
          <p:cNvPr id="22" name="Picture 15" descr="solitu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83860" y="3908627"/>
            <a:ext cx="1714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 rot="17280000" flipV="1">
            <a:off x="7196397" y="3891165"/>
            <a:ext cx="1709737" cy="144462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24" name="Group 17"/>
          <p:cNvGrpSpPr/>
          <p:nvPr/>
        </p:nvGrpSpPr>
        <p:grpSpPr bwMode="auto">
          <a:xfrm>
            <a:off x="8213985" y="3065664"/>
            <a:ext cx="3078162" cy="215900"/>
            <a:chOff x="0" y="0"/>
            <a:chExt cx="4848" cy="340"/>
          </a:xfrm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 flipV="1">
              <a:off x="86" y="65"/>
              <a:ext cx="4762" cy="227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0" y="0"/>
              <a:ext cx="340" cy="340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+mn-ea"/>
              </a:endParaRPr>
            </a:p>
          </p:txBody>
        </p:sp>
      </p:grpSp>
      <p:pic>
        <p:nvPicPr>
          <p:cNvPr id="27" name="Picture 20" descr="solitu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15660" y="2827539"/>
            <a:ext cx="1714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1" descr="b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8097" y="3973714"/>
            <a:ext cx="857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2" descr="b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5097" y="4100714"/>
            <a:ext cx="857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253184" y="2990938"/>
            <a:ext cx="3322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/>
            </a:lvl1pPr>
          </a:lstStyle>
          <a:p>
            <a:pPr defTabSz="914400"/>
            <a:r>
              <a:rPr lang="en-US" altLang="zh-CN" sz="1800" dirty="0" smtClean="0">
                <a:solidFill>
                  <a:prstClr val="black"/>
                </a:solidFill>
                <a:latin typeface="+mn-ea"/>
              </a:rPr>
              <a:t>Control ball model</a:t>
            </a:r>
            <a:endParaRPr lang="zh-CN" altLang="en-US" sz="1800" dirty="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31" name="Group 24"/>
          <p:cNvGrpSpPr/>
          <p:nvPr/>
        </p:nvGrpSpPr>
        <p:grpSpPr bwMode="auto">
          <a:xfrm>
            <a:off x="7331335" y="3468889"/>
            <a:ext cx="576262" cy="577850"/>
            <a:chOff x="0" y="0"/>
            <a:chExt cx="908" cy="908"/>
          </a:xfrm>
        </p:grpSpPr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0" y="0"/>
              <a:ext cx="908" cy="90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114" y="454"/>
              <a:ext cx="226" cy="2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+mn-ea"/>
              </a:endParaRPr>
            </a:p>
          </p:txBody>
        </p:sp>
      </p:grp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6539172" y="4837314"/>
            <a:ext cx="11525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5253184" y="3358796"/>
            <a:ext cx="21590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/>
            </a:lvl1pPr>
          </a:lstStyle>
          <a:p>
            <a:pPr defTabSz="914400"/>
            <a:r>
              <a:rPr lang="en-US" altLang="zh-CN" sz="1800" dirty="0" smtClean="0">
                <a:solidFill>
                  <a:srgbClr val="C00000"/>
                </a:solidFill>
                <a:latin typeface="+mn-ea"/>
              </a:rPr>
              <a:t>Roller rotate </a:t>
            </a:r>
            <a:r>
              <a:rPr lang="en-US" altLang="zh-CN" sz="1800" dirty="0">
                <a:solidFill>
                  <a:srgbClr val="C00000"/>
                </a:solidFill>
                <a:latin typeface="+mn-ea"/>
              </a:rPr>
              <a:t>to control ball</a:t>
            </a:r>
            <a:endParaRPr lang="zh-CN" altLang="en-US" sz="18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8784066" y="4942347"/>
            <a:ext cx="21333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/>
            </a:lvl1pPr>
          </a:lstStyle>
          <a:p>
            <a:pPr defTabSz="914400"/>
            <a:r>
              <a:rPr lang="en-US" altLang="zh-CN" sz="1800" dirty="0" smtClean="0">
                <a:solidFill>
                  <a:prstClr val="black"/>
                </a:solidFill>
                <a:latin typeface="+mn-ea"/>
              </a:rPr>
              <a:t>Flat shoot model</a:t>
            </a:r>
            <a:endParaRPr lang="zh-CN" altLang="en-US" sz="18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8784066" y="5307015"/>
            <a:ext cx="338455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b="1"/>
            </a:lvl1pPr>
          </a:lstStyle>
          <a:p>
            <a:pPr defTabSz="914400"/>
            <a:r>
              <a:rPr lang="en-US" altLang="zh-CN" sz="1800" dirty="0" smtClean="0">
                <a:solidFill>
                  <a:srgbClr val="C00000"/>
                </a:solidFill>
                <a:latin typeface="+mn-ea"/>
              </a:rPr>
              <a:t>Flat shoot</a:t>
            </a:r>
            <a:endParaRPr lang="zh-CN" altLang="en-US" sz="18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8573327" y="1991871"/>
            <a:ext cx="3215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/>
            </a:lvl1pPr>
          </a:lstStyle>
          <a:p>
            <a:pPr defTabSz="914400"/>
            <a:r>
              <a:rPr lang="en-US" altLang="zh-CN" sz="1800" dirty="0" smtClean="0">
                <a:solidFill>
                  <a:prstClr val="black"/>
                </a:solidFill>
                <a:latin typeface="+mn-ea"/>
              </a:rPr>
              <a:t>Chip shoot</a:t>
            </a:r>
            <a:r>
              <a:rPr lang="en-US" altLang="zh-CN" sz="1800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zh-CN" sz="1800" dirty="0" smtClean="0">
                <a:solidFill>
                  <a:prstClr val="black"/>
                </a:solidFill>
                <a:latin typeface="+mn-ea"/>
              </a:rPr>
              <a:t>model</a:t>
            </a:r>
            <a:endParaRPr lang="zh-CN" altLang="en-US" sz="18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8575905" y="2393165"/>
            <a:ext cx="338455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b="1"/>
            </a:lvl1pPr>
          </a:lstStyle>
          <a:p>
            <a:pPr defTabSz="914400"/>
            <a:r>
              <a:rPr lang="en-US" altLang="zh-CN" sz="1800" dirty="0" smtClean="0">
                <a:solidFill>
                  <a:srgbClr val="C00000"/>
                </a:solidFill>
              </a:rPr>
              <a:t>Chip shoot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grpSp>
        <p:nvGrpSpPr>
          <p:cNvPr id="40" name="Group 35"/>
          <p:cNvGrpSpPr/>
          <p:nvPr/>
        </p:nvGrpSpPr>
        <p:grpSpPr bwMode="auto">
          <a:xfrm>
            <a:off x="7836160" y="3611764"/>
            <a:ext cx="3887787" cy="1225550"/>
            <a:chOff x="0" y="0"/>
            <a:chExt cx="6122" cy="1930"/>
          </a:xfrm>
        </p:grpSpPr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 flipV="1">
              <a:off x="0" y="1702"/>
              <a:ext cx="6123" cy="227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 flipV="1">
              <a:off x="112" y="0"/>
              <a:ext cx="6010" cy="227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 rot="16200000" flipV="1">
              <a:off x="2260" y="903"/>
              <a:ext cx="1816" cy="227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39"/>
          <p:cNvGrpSpPr/>
          <p:nvPr/>
        </p:nvGrpSpPr>
        <p:grpSpPr bwMode="auto">
          <a:xfrm>
            <a:off x="10284085" y="3541914"/>
            <a:ext cx="1368425" cy="1368425"/>
            <a:chOff x="0" y="0"/>
            <a:chExt cx="2154" cy="2154"/>
          </a:xfrm>
        </p:grpSpPr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0" y="0"/>
              <a:ext cx="2155" cy="2155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333333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680" y="681"/>
              <a:ext cx="794" cy="794"/>
            </a:xfrm>
            <a:prstGeom prst="ellipse">
              <a:avLst/>
            </a:prstGeom>
            <a:solidFill>
              <a:srgbClr val="333333"/>
            </a:solidFill>
            <a:ln w="38100">
              <a:solidFill>
                <a:srgbClr val="333333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2"/>
          <p:cNvGrpSpPr/>
          <p:nvPr/>
        </p:nvGrpSpPr>
        <p:grpSpPr bwMode="auto">
          <a:xfrm>
            <a:off x="7980622" y="3541914"/>
            <a:ext cx="1366838" cy="1368425"/>
            <a:chOff x="0" y="0"/>
            <a:chExt cx="2154" cy="2154"/>
          </a:xfrm>
        </p:grpSpPr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0" y="0"/>
              <a:ext cx="2155" cy="2155"/>
            </a:xfrm>
            <a:prstGeom prst="ellipse">
              <a:avLst/>
            </a:prstGeom>
            <a:solidFill>
              <a:srgbClr val="C0C0C0"/>
            </a:solidFill>
            <a:ln w="38100">
              <a:solidFill>
                <a:srgbClr val="333333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680" y="681"/>
              <a:ext cx="794" cy="794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+mn-ea"/>
              </a:endParaRPr>
            </a:p>
          </p:txBody>
        </p:sp>
      </p:grpSp>
      <p:sp>
        <p:nvSpPr>
          <p:cNvPr id="51" name="标题 4"/>
          <p:cNvSpPr>
            <a:spLocks noGrp="1"/>
          </p:cNvSpPr>
          <p:nvPr>
            <p:ph type="title"/>
          </p:nvPr>
        </p:nvSpPr>
        <p:spPr>
          <a:xfrm>
            <a:off x="1059543" y="51285"/>
            <a:ext cx="10515600" cy="1048135"/>
          </a:xfrm>
        </p:spPr>
        <p:txBody>
          <a:bodyPr/>
          <a:lstStyle/>
          <a:p>
            <a:r>
              <a:rPr lang="en-US" altLang="zh-CN" dirty="0"/>
              <a:t>4-Robot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7.40741E-7 L -1.11022E-16 0.1893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8935 L 0.00035 0.0004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7.40741E-7 L 0.25 -7.40741E-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35 -7.40741E-7 L 0.00035 -7.40741E-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6852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6713 L -0.00018 -0.00371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4.44444E-6 0.3333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199641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399641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19 0.00024 L 0.00599 0.0002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51181 0.000000 " pathEditMode="relative" rAng="0" ptsTypes="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81 0.000278 L 0.003958 0.000278 " pathEditMode="relative" rAng="0" ptsTypes="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72252 -0.00232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3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1862 0.00139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69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99580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0.00139 L 0.00013 0.00139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69076 -0.64584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4" y="-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25 2.59259E-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25 2.22222E-6 " pathEditMode="relative" rAng="0" ptsTypes="AA">
                                      <p:cBhvr>
                                        <p:cTn id="2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25 -1.48148E-6 " pathEditMode="relative" rAng="0" ptsTypes="AA">
                                      <p:cBhvr>
                                        <p:cTn id="2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25 1.48148E-6 " pathEditMode="relative" rAng="0" ptsTypes="AA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5 -2.96296E-6 " pathEditMode="relative" rAng="0" ptsTypes="AA">
                                      <p:cBhvr>
                                        <p:cTn id="2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25 3.33333E-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5 4.44444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25 -3.7037E-6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25 -2.96296E-6 " pathEditMode="relative" rAng="0" ptsTypes="AA">
                                      <p:cBhvr>
                                        <p:cTn id="2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25 -1.11111E-6 " pathEditMode="relative" rAng="0" ptsTypes="AA">
                                      <p:cBhvr>
                                        <p:cTn id="2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5 -4.44444E-6 " pathEditMode="relative" rAng="0" ptsTypes="AA">
                                      <p:cBhvr>
                                        <p:cTn id="2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25 -3.7037E-6 " pathEditMode="relative" rAng="0" ptsTypes="AA">
                                      <p:cBhvr>
                                        <p:cTn id="2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bldLvl="0" animBg="1"/>
      <p:bldP spid="21" grpId="2" bldLvl="0" animBg="1"/>
      <p:bldP spid="21" grpId="3" bldLvl="0" animBg="1"/>
      <p:bldP spid="21" grpId="4" bldLvl="0" animBg="1"/>
      <p:bldP spid="23" grpId="0" bldLvl="0" animBg="1"/>
      <p:bldP spid="23" grpId="1" bldLvl="0" animBg="1"/>
      <p:bldP spid="23" grpId="2" bldLvl="0" animBg="1"/>
      <p:bldP spid="23" grpId="3" bldLvl="0" animBg="1"/>
      <p:bldP spid="23" grpId="4" bldLvl="0" animBg="1"/>
      <p:bldP spid="30" grpId="0" bldLvl="0" animBg="1" autoUpdateAnimBg="0"/>
      <p:bldP spid="30" grpId="1" bldLvl="0" animBg="1" autoUpdateAnimBg="0"/>
      <p:bldP spid="30" grpId="2" bldLvl="0" animBg="1" autoUpdateAnimBg="0"/>
      <p:bldP spid="34" grpId="0" bldLvl="0" animBg="1"/>
      <p:bldP spid="34" grpId="1" bldLvl="0" animBg="1"/>
      <p:bldP spid="34" grpId="2" bldLvl="0" animBg="1"/>
      <p:bldP spid="35" grpId="0" bldLvl="0"/>
      <p:bldP spid="35" grpId="1" bldLvl="0"/>
      <p:bldP spid="35" grpId="2" bldLvl="0"/>
      <p:bldP spid="36" grpId="0" bldLvl="0" animBg="1" autoUpdateAnimBg="0"/>
      <p:bldP spid="36" grpId="1" bldLvl="0" animBg="1" autoUpdateAnimBg="0"/>
      <p:bldP spid="36" grpId="2" bldLvl="0" animBg="1" autoUpdateAnimBg="0"/>
      <p:bldP spid="37" grpId="0" bldLvl="0"/>
      <p:bldP spid="37" grpId="1" bldLvl="0"/>
      <p:bldP spid="37" grpId="2" bldLvl="0"/>
      <p:bldP spid="38" grpId="0" bldLvl="0" animBg="1" autoUpdateAnimBg="0"/>
      <p:bldP spid="38" grpId="1" bldLvl="0" animBg="1" autoUpdateAnimBg="0"/>
      <p:bldP spid="38" grpId="2" bldLvl="0" animBg="1" autoUpdateAnimBg="0"/>
      <p:bldP spid="39" grpId="0" bldLvl="0"/>
      <p:bldP spid="39" grpId="1" bldLvl="0"/>
      <p:bldP spid="39" grpId="2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5-Run-time </a:t>
            </a:r>
            <a:r>
              <a:rPr kumimoji="1" lang="en-US" altLang="zh-CN" dirty="0"/>
              <a:t>system</a:t>
            </a:r>
            <a:endParaRPr kumimoji="1" lang="zh-CN" altLang="en-US" dirty="0"/>
          </a:p>
        </p:txBody>
      </p:sp>
      <p:pic>
        <p:nvPicPr>
          <p:cNvPr id="6" name="图片 5" descr="field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4826" y="1373784"/>
            <a:ext cx="4297295" cy="2710935"/>
          </a:xfrm>
          <a:prstGeom prst="roundRect">
            <a:avLst>
              <a:gd name="adj" fmla="val 4968"/>
            </a:avLst>
          </a:prstGeom>
        </p:spPr>
      </p:pic>
      <p:pic>
        <p:nvPicPr>
          <p:cNvPr id="15" name="图片 14" descr="场地尺寸图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77446" y="1380965"/>
            <a:ext cx="6558213" cy="482393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371760" y="4336225"/>
            <a:ext cx="4370361" cy="18686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zh-CN" altLang="en-US" sz="1800" b="1">
              <a:solidFill>
                <a:prstClr val="black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2362" y="4359083"/>
            <a:ext cx="4495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solidFill>
                  <a:prstClr val="black"/>
                </a:solidFill>
                <a:latin typeface="+mn-ea"/>
                <a:sym typeface="+mn-ea"/>
              </a:rPr>
              <a:t>Set </a:t>
            </a:r>
            <a:r>
              <a:rPr lang="en-US" altLang="zh-CN" sz="1800" b="1" dirty="0">
                <a:solidFill>
                  <a:prstClr val="black"/>
                </a:solidFill>
                <a:latin typeface="+mn-ea"/>
                <a:sym typeface="+mn-ea"/>
              </a:rPr>
              <a:t>up vision system</a:t>
            </a:r>
            <a:endParaRPr lang="zh-CN" altLang="en-US" sz="1800" b="1" dirty="0">
              <a:solidFill>
                <a:prstClr val="black"/>
              </a:solidFill>
              <a:latin typeface="+mn-ea"/>
              <a:sym typeface="+mn-ea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solidFill>
                  <a:prstClr val="black"/>
                </a:solidFill>
                <a:latin typeface="+mn-ea"/>
                <a:sym typeface="+mn-ea"/>
              </a:rPr>
              <a:t>Set </a:t>
            </a:r>
            <a:r>
              <a:rPr lang="en-US" altLang="zh-CN" sz="1800" b="1" dirty="0" err="1">
                <a:solidFill>
                  <a:prstClr val="black"/>
                </a:solidFill>
                <a:latin typeface="+mn-ea"/>
                <a:sym typeface="+mn-ea"/>
              </a:rPr>
              <a:t>upLocal</a:t>
            </a:r>
            <a:r>
              <a:rPr lang="en-US" altLang="zh-CN" sz="1800" b="1" dirty="0">
                <a:solidFill>
                  <a:prstClr val="black"/>
                </a:solidFill>
                <a:latin typeface="+mn-ea"/>
                <a:sym typeface="+mn-ea"/>
              </a:rPr>
              <a:t> area </a:t>
            </a:r>
            <a:r>
              <a:rPr lang="en-US" altLang="zh-CN" sz="1800" b="1" dirty="0" smtClean="0">
                <a:solidFill>
                  <a:prstClr val="black"/>
                </a:solidFill>
                <a:latin typeface="+mn-ea"/>
                <a:sym typeface="+mn-ea"/>
              </a:rPr>
              <a:t>network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solidFill>
                  <a:prstClr val="black"/>
                </a:solidFill>
                <a:latin typeface="+mn-ea"/>
                <a:sym typeface="+mn-ea"/>
              </a:rPr>
              <a:t>Reduce </a:t>
            </a:r>
            <a:r>
              <a:rPr lang="en-US" altLang="zh-CN" sz="1800" b="1" dirty="0">
                <a:solidFill>
                  <a:prstClr val="black"/>
                </a:solidFill>
                <a:latin typeface="+mn-ea"/>
                <a:sym typeface="+mn-ea"/>
              </a:rPr>
              <a:t>the effects of natural </a:t>
            </a:r>
            <a:r>
              <a:rPr lang="en-US" altLang="zh-CN" sz="1800" b="1" dirty="0" smtClean="0">
                <a:solidFill>
                  <a:prstClr val="black"/>
                </a:solidFill>
                <a:latin typeface="+mn-ea"/>
                <a:sym typeface="+mn-ea"/>
              </a:rPr>
              <a:t>light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latin typeface="+mn-ea"/>
                <a:sym typeface="+mn-ea"/>
              </a:rPr>
              <a:t>Ensure the lighting conditions are consistent</a:t>
            </a:r>
            <a:endParaRPr lang="zh-CN" altLang="en-US" sz="1800" b="1" dirty="0">
              <a:solidFill>
                <a:prstClr val="black"/>
              </a:solidFill>
              <a:latin typeface="+mn-ea"/>
              <a:sym typeface="+mn-ea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+mn-ea"/>
              </a:rPr>
              <a:t>Keep </a:t>
            </a:r>
            <a:r>
              <a:rPr lang="zh-CN" altLang="en-US" sz="1800" b="1" dirty="0" smtClean="0">
                <a:latin typeface="+mn-ea"/>
              </a:rPr>
              <a:t> </a:t>
            </a:r>
            <a:r>
              <a:rPr lang="en-US" altLang="zh-CN" sz="1800" b="1" dirty="0" smtClean="0">
                <a:latin typeface="+mn-ea"/>
              </a:rPr>
              <a:t>the</a:t>
            </a:r>
            <a:r>
              <a:rPr lang="zh-CN" altLang="en-US" sz="1800" b="1" dirty="0" smtClean="0">
                <a:latin typeface="+mn-ea"/>
              </a:rPr>
              <a:t>  </a:t>
            </a:r>
            <a:r>
              <a:rPr lang="en-US" altLang="zh-CN" sz="1800" b="1" dirty="0" smtClean="0">
                <a:latin typeface="+mn-ea"/>
              </a:rPr>
              <a:t>field</a:t>
            </a:r>
            <a:r>
              <a:rPr lang="zh-CN" altLang="en-US" sz="1800" b="1" dirty="0" smtClean="0">
                <a:latin typeface="+mn-ea"/>
              </a:rPr>
              <a:t> </a:t>
            </a:r>
            <a:r>
              <a:rPr lang="en-US" altLang="zh-CN" sz="1800" b="1" dirty="0" smtClean="0">
                <a:latin typeface="+mn-ea"/>
              </a:rPr>
              <a:t>clean</a:t>
            </a:r>
            <a:endParaRPr lang="zh-CN" altLang="en-US" sz="1800" b="1" dirty="0">
              <a:solidFill>
                <a:prstClr val="black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SSL Challenge Rule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1516" y="1276892"/>
            <a:ext cx="1987859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0"/>
              </a:spcAft>
              <a:tabLst>
                <a:tab pos="256540" algn="l"/>
              </a:tabLst>
            </a:pPr>
            <a:r>
              <a:rPr lang="en-US" altLang="zh-CN" sz="2800" b="1" dirty="0">
                <a:latin typeface="+mn-ea"/>
                <a:cs typeface="Arial" panose="020B0604020202020204" pitchFamily="34" charset="0"/>
              </a:rPr>
              <a:t>Grouping</a:t>
            </a:r>
            <a:endParaRPr lang="zh-CN" altLang="zh-CN" sz="1800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endParaRPr lang="zh-CN" altLang="zh-CN" sz="1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022" y="3247394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8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Field</a:t>
            </a:r>
          </a:p>
        </p:txBody>
      </p:sp>
      <p:pic>
        <p:nvPicPr>
          <p:cNvPr id="10" name="图片 9" descr="场地尺寸图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1066" y="4068956"/>
            <a:ext cx="3076099" cy="226264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373115" y="4068956"/>
            <a:ext cx="571896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0"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 smtClean="0">
                <a:latin typeface="+mn-ea"/>
                <a:cs typeface="Arial" panose="020B0604020202020204" pitchFamily="34" charset="0"/>
              </a:rPr>
              <a:t>The field of play must be rectangular, of nominal size 4050mm×6050mm and lay a green </a:t>
            </a:r>
            <a:r>
              <a:rPr lang="en-US" altLang="zh-CN" sz="1300" dirty="0" err="1" smtClean="0">
                <a:latin typeface="+mn-ea"/>
                <a:cs typeface="Arial" panose="020B0604020202020204" pitchFamily="34" charset="0"/>
              </a:rPr>
              <a:t>carpetas</a:t>
            </a:r>
            <a:r>
              <a:rPr lang="en-US" altLang="zh-CN" sz="1300" dirty="0" smtClean="0">
                <a:latin typeface="+mn-ea"/>
                <a:cs typeface="Arial" panose="020B0604020202020204" pitchFamily="34" charset="0"/>
              </a:rPr>
              <a:t> as shown in the fig.1. Goal height is 155mm, depth is 180mm, width 700mm and painted with white.</a:t>
            </a:r>
            <a:endParaRPr lang="zh-CN" altLang="zh-CN" sz="1300" dirty="0" smtClean="0">
              <a:latin typeface="+mn-ea"/>
              <a:cs typeface="Arial" panose="020B0604020202020204" pitchFamily="34" charset="0"/>
            </a:endParaRPr>
          </a:p>
          <a:p>
            <a:pPr marR="76200"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 smtClean="0">
                <a:latin typeface="+mn-ea"/>
                <a:cs typeface="Arial" panose="020B0604020202020204" pitchFamily="34" charset="0"/>
              </a:rPr>
              <a:t>For each field half the penalty mark is 750mm from the midpoint between the goalposts and equidistant to them. The mark is a 10mm diameter circle of white paint.</a:t>
            </a:r>
            <a:endParaRPr lang="zh-CN" altLang="zh-CN" sz="13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47664" y="3733154"/>
            <a:ext cx="1582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8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Ball</a:t>
            </a:r>
          </a:p>
        </p:txBody>
      </p:sp>
      <p:sp>
        <p:nvSpPr>
          <p:cNvPr id="13" name="矩形 12"/>
          <p:cNvSpPr/>
          <p:nvPr/>
        </p:nvSpPr>
        <p:spPr>
          <a:xfrm>
            <a:off x="9247664" y="4274823"/>
            <a:ext cx="29024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300" dirty="0" smtClean="0">
                <a:latin typeface="+mn-ea"/>
                <a:cs typeface="Arial" panose="020B0604020202020204" pitchFamily="34" charset="0"/>
              </a:rPr>
              <a:t>Use standard </a:t>
            </a:r>
            <a:r>
              <a:rPr lang="en-US" altLang="zh-CN" sz="1300" dirty="0">
                <a:latin typeface="+mn-ea"/>
                <a:cs typeface="Arial" panose="020B0604020202020204" pitchFamily="34" charset="0"/>
              </a:rPr>
              <a:t>orange golf ball.</a:t>
            </a:r>
            <a:endParaRPr lang="zh-CN" altLang="zh-CN" sz="13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4" name="图片 13" descr="高尔夫球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586098" y="4851785"/>
            <a:ext cx="1230899" cy="1255385"/>
          </a:xfrm>
          <a:prstGeom prst="round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865190" y="1341012"/>
            <a:ext cx="1962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8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Robot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597" y="1584662"/>
            <a:ext cx="2672004" cy="2335123"/>
          </a:xfrm>
          <a:prstGeom prst="rect">
            <a:avLst/>
          </a:prstGeom>
          <a:effectLst/>
        </p:spPr>
      </p:pic>
      <p:sp>
        <p:nvSpPr>
          <p:cNvPr id="17" name="矩形 16"/>
          <p:cNvSpPr/>
          <p:nvPr/>
        </p:nvSpPr>
        <p:spPr>
          <a:xfrm>
            <a:off x="4832798" y="1519371"/>
            <a:ext cx="36426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dirty="0">
                <a:latin typeface="+mn-ea"/>
                <a:cs typeface="Arial" panose="020B0604020202020204" pitchFamily="34" charset="0"/>
              </a:rPr>
              <a:t>All teams are required to use the same standard </a:t>
            </a:r>
            <a:r>
              <a:rPr lang="en-US" altLang="zh-CN" sz="1300" dirty="0" smtClean="0">
                <a:latin typeface="+mn-ea"/>
                <a:cs typeface="Arial" panose="020B0604020202020204" pitchFamily="34" charset="0"/>
              </a:rPr>
              <a:t>robot, </a:t>
            </a:r>
            <a:r>
              <a:rPr lang="en-US" altLang="zh-CN" sz="1300" dirty="0">
                <a:latin typeface="+mn-ea"/>
                <a:cs typeface="Arial" panose="020B0604020202020204" pitchFamily="34" charset="0"/>
              </a:rPr>
              <a:t>and program robot movement procedures and strategy scripts for the competition. </a:t>
            </a:r>
            <a:r>
              <a:rPr lang="en-US" altLang="zh-CN" sz="1300" dirty="0" smtClean="0">
                <a:latin typeface="+mn-ea"/>
                <a:cs typeface="Arial" panose="020B0604020202020204" pitchFamily="34" charset="0"/>
              </a:rPr>
              <a:t>The </a:t>
            </a:r>
            <a:r>
              <a:rPr lang="en-US" altLang="zh-CN" sz="1300" dirty="0">
                <a:latin typeface="+mn-ea"/>
                <a:cs typeface="Arial" panose="020B0604020202020204" pitchFamily="34" charset="0"/>
              </a:rPr>
              <a:t>specification of the robot is required as same as international standards (F180 standard). It has the functions of omnidirectional movement, dribbling , kick and chip.</a:t>
            </a:r>
          </a:p>
        </p:txBody>
      </p:sp>
      <p:sp>
        <p:nvSpPr>
          <p:cNvPr id="18" name="矩形 17"/>
          <p:cNvSpPr/>
          <p:nvPr/>
        </p:nvSpPr>
        <p:spPr>
          <a:xfrm>
            <a:off x="8643554" y="897745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8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Match</a:t>
            </a:r>
          </a:p>
        </p:txBody>
      </p:sp>
      <p:sp>
        <p:nvSpPr>
          <p:cNvPr id="19" name="矩形 18"/>
          <p:cNvSpPr/>
          <p:nvPr/>
        </p:nvSpPr>
        <p:spPr>
          <a:xfrm>
            <a:off x="8619593" y="1519371"/>
            <a:ext cx="3466082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>
                <a:latin typeface="+mn-ea"/>
                <a:cs typeface="Arial" panose="020B0604020202020204" pitchFamily="34" charset="0"/>
              </a:rPr>
              <a:t>The match lasts two equal periods of 10 </a:t>
            </a:r>
            <a:r>
              <a:rPr lang="en-US" altLang="zh-CN" sz="1300" dirty="0" err="1">
                <a:latin typeface="+mn-ea"/>
                <a:cs typeface="Arial" panose="020B0604020202020204" pitchFamily="34" charset="0"/>
              </a:rPr>
              <a:t>minutes.Teams</a:t>
            </a:r>
            <a:r>
              <a:rPr lang="en-US" altLang="zh-CN" sz="1300" dirty="0">
                <a:latin typeface="+mn-ea"/>
                <a:cs typeface="Arial" panose="020B0604020202020204" pitchFamily="34" charset="0"/>
              </a:rPr>
              <a:t> are entitled to an interval at halftime. The half-‐time interval must not exceed 5 minutes.</a:t>
            </a:r>
            <a:endParaRPr lang="zh-CN" altLang="zh-CN" sz="1300" dirty="0">
              <a:latin typeface="+mn-ea"/>
              <a:cs typeface="Arial" panose="020B0604020202020204" pitchFamily="34" charset="0"/>
            </a:endParaRPr>
          </a:p>
          <a:p>
            <a:pPr marR="127000">
              <a:lnSpc>
                <a:spcPct val="150000"/>
              </a:lnSpc>
              <a:spcAft>
                <a:spcPts val="0"/>
              </a:spcAft>
            </a:pPr>
            <a:r>
              <a:rPr lang="en-US" altLang="zh-CN" sz="1300" dirty="0">
                <a:latin typeface="+mn-ea"/>
                <a:cs typeface="Arial" panose="020B0604020202020204" pitchFamily="34" charset="0"/>
              </a:rPr>
              <a:t> </a:t>
            </a:r>
            <a:r>
              <a:rPr lang="en-US" altLang="zh-CN" sz="1300" dirty="0" smtClean="0">
                <a:latin typeface="+mn-ea"/>
                <a:cs typeface="Arial" panose="020B0604020202020204" pitchFamily="34" charset="0"/>
              </a:rPr>
              <a:t>Each </a:t>
            </a:r>
            <a:r>
              <a:rPr lang="en-US" altLang="zh-CN" sz="1300" dirty="0">
                <a:latin typeface="+mn-ea"/>
                <a:cs typeface="Arial" panose="020B0604020202020204" pitchFamily="34" charset="0"/>
              </a:rPr>
              <a:t>team is allocated four timeouts at the beginning of the match. A total of 5 minutes is allowed for all timeouts.</a:t>
            </a:r>
            <a:endParaRPr lang="zh-CN" altLang="zh-CN" sz="13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4246" y="1905762"/>
            <a:ext cx="27251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300" b="1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Undergraduate group: </a:t>
            </a:r>
            <a:r>
              <a:rPr lang="en-US" altLang="zh-CN" sz="1300" dirty="0">
                <a:latin typeface="+mn-ea"/>
                <a:cs typeface="Arial" panose="020B0604020202020204" pitchFamily="34" charset="0"/>
              </a:rPr>
              <a:t>4 VS </a:t>
            </a:r>
            <a:r>
              <a:rPr lang="en-US" altLang="zh-CN" sz="1300" dirty="0" smtClean="0">
                <a:latin typeface="+mn-ea"/>
                <a:cs typeface="Arial" panose="020B0604020202020204" pitchFamily="34" charset="0"/>
              </a:rPr>
              <a:t>4 </a:t>
            </a:r>
            <a:endParaRPr lang="zh-CN" altLang="zh-CN" sz="1300" dirty="0">
              <a:latin typeface="+mn-ea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300" b="1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Secondary group: </a:t>
            </a:r>
            <a:r>
              <a:rPr lang="en-US" altLang="zh-CN" sz="1300" dirty="0">
                <a:latin typeface="+mn-ea"/>
                <a:cs typeface="Arial" panose="020B0604020202020204" pitchFamily="34" charset="0"/>
              </a:rPr>
              <a:t>3 VS 3</a:t>
            </a:r>
            <a:endParaRPr lang="zh-CN" altLang="zh-CN" sz="1300" dirty="0"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88182" y="1347866"/>
            <a:ext cx="68990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The </a:t>
            </a:r>
            <a:r>
              <a:rPr lang="en-US" altLang="zh-CN" sz="2000" dirty="0" err="1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RoboCup</a:t>
            </a:r>
            <a:r>
              <a:rPr lang="en-US" altLang="zh-CN" sz="2000" dirty="0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 SSL </a:t>
            </a:r>
            <a:r>
              <a:rPr lang="en-US" altLang="zh-CN" sz="2000" dirty="0" err="1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Chanllenge</a:t>
            </a:r>
            <a:r>
              <a:rPr lang="en-US" altLang="zh-CN" sz="2000" dirty="0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 (Small Size League </a:t>
            </a:r>
            <a:r>
              <a:rPr lang="en-US" altLang="zh-CN" sz="2000" dirty="0" err="1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Chanllenge</a:t>
            </a:r>
            <a:r>
              <a:rPr lang="en-US" altLang="zh-CN" sz="2000" dirty="0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) is a soccer technical </a:t>
            </a:r>
            <a:r>
              <a:rPr lang="en-US" altLang="zh-CN" sz="2000" dirty="0" err="1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chanllenge</a:t>
            </a:r>
            <a:r>
              <a:rPr lang="en-US" altLang="zh-CN" sz="2000" dirty="0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 league based on </a:t>
            </a:r>
            <a:r>
              <a:rPr lang="en-US" altLang="zh-CN" sz="2000" dirty="0" err="1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RoboCup</a:t>
            </a:r>
            <a:r>
              <a:rPr lang="en-US" altLang="zh-CN" sz="2000" dirty="0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 Soccer Small Size League where all teams participate using the same standard </a:t>
            </a:r>
            <a:r>
              <a:rPr lang="en-US" altLang="zh-CN" sz="2000" dirty="0" err="1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robot,Vision</a:t>
            </a:r>
            <a:r>
              <a:rPr lang="en-US" altLang="zh-CN" sz="2000" dirty="0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 system, Referee system. The teams play on a green field with white lines, with no other landmarks and the ball is a standard orange golf ball. All teams should write robot movement procedures(by </a:t>
            </a:r>
            <a:r>
              <a:rPr lang="en-US" altLang="zh-CN" sz="2000" dirty="0" err="1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c++</a:t>
            </a:r>
            <a:r>
              <a:rPr lang="en-US" altLang="zh-CN" sz="2000" dirty="0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 language) and strategy scripts(by </a:t>
            </a:r>
            <a:r>
              <a:rPr lang="en-US" altLang="zh-CN" sz="2000" dirty="0" err="1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Lua</a:t>
            </a:r>
            <a:r>
              <a:rPr lang="en-US" altLang="zh-CN" sz="2000" dirty="0">
                <a:solidFill>
                  <a:srgbClr val="3A3A3A"/>
                </a:solidFill>
                <a:latin typeface="+mn-ea"/>
                <a:cs typeface="Times New Roman" panose="02020603050405020304" charset="0"/>
              </a:rPr>
              <a:t> script language) for competitions.</a:t>
            </a:r>
            <a:endParaRPr lang="zh-CN" altLang="en-US" sz="2000" dirty="0">
              <a:latin typeface="+mn-ea"/>
              <a:cs typeface="Times New Roman" panose="02020603050405020304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426349" y="1475456"/>
            <a:ext cx="4479839" cy="4479839"/>
            <a:chOff x="519114" y="1939282"/>
            <a:chExt cx="4479839" cy="44798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19114" y="1939282"/>
              <a:ext cx="4479839" cy="44798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665615" y="3491278"/>
              <a:ext cx="2216194" cy="2322571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 rot="19956567">
            <a:off x="657228" y="3568911"/>
            <a:ext cx="111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C++</a:t>
            </a:r>
            <a:endParaRPr kumimoji="1" lang="zh-CN" altLang="en-US" b="1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 rot="1464160">
            <a:off x="3623551" y="3592674"/>
            <a:ext cx="111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 err="1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Lua</a:t>
            </a:r>
            <a:endParaRPr kumimoji="1" lang="zh-CN" altLang="en-US" b="1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954228" y="-558149"/>
            <a:ext cx="13715465" cy="84169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lum bright="70000" contrast="-70000"/>
          </a:blip>
          <a:stretch>
            <a:fillRect/>
          </a:stretch>
        </p:blipFill>
        <p:spPr>
          <a:xfrm rot="5400000">
            <a:off x="3718203" y="1148263"/>
            <a:ext cx="467954" cy="4679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lum bright="70000" contrast="-70000"/>
          </a:blip>
          <a:stretch>
            <a:fillRect/>
          </a:stretch>
        </p:blipFill>
        <p:spPr>
          <a:xfrm rot="5400000">
            <a:off x="6763307" y="2052087"/>
            <a:ext cx="467954" cy="467954"/>
          </a:xfrm>
          <a:prstGeom prst="rect">
            <a:avLst/>
          </a:prstGeom>
        </p:spPr>
      </p:pic>
      <p:sp>
        <p:nvSpPr>
          <p:cNvPr id="18" name="三角形 17"/>
          <p:cNvSpPr/>
          <p:nvPr/>
        </p:nvSpPr>
        <p:spPr>
          <a:xfrm>
            <a:off x="1361045" y="1552462"/>
            <a:ext cx="5198975" cy="2613339"/>
          </a:xfrm>
          <a:prstGeom prst="triangle">
            <a:avLst/>
          </a:prstGeom>
          <a:gradFill>
            <a:gsLst>
              <a:gs pos="0">
                <a:srgbClr val="C00000">
                  <a:alpha val="42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20" name="三角形 19"/>
          <p:cNvSpPr/>
          <p:nvPr/>
        </p:nvSpPr>
        <p:spPr>
          <a:xfrm>
            <a:off x="4608237" y="2465766"/>
            <a:ext cx="4789948" cy="2771100"/>
          </a:xfrm>
          <a:prstGeom prst="triangle">
            <a:avLst/>
          </a:prstGeom>
          <a:gradFill>
            <a:gsLst>
              <a:gs pos="0">
                <a:srgbClr val="C00000">
                  <a:alpha val="42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015465" y="1153064"/>
            <a:ext cx="3498987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1100" dirty="0">
                <a:solidFill>
                  <a:srgbClr val="5B9BD5">
                    <a:lumMod val="20000"/>
                    <a:lumOff val="80000"/>
                  </a:srgbClr>
                </a:solidFill>
              </a:rPr>
              <a:t>＞＞＞＞＞＞＞＞＞＞＞＞＞＞＞＞＞＞＞＞＞＞＞</a:t>
            </a:r>
          </a:p>
        </p:txBody>
      </p:sp>
      <p:sp>
        <p:nvSpPr>
          <p:cNvPr id="63" name="文本框 62"/>
          <p:cNvSpPr txBox="1"/>
          <p:nvPr/>
        </p:nvSpPr>
        <p:spPr>
          <a:xfrm rot="5400000">
            <a:off x="6521090" y="1955656"/>
            <a:ext cx="1775362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1100" dirty="0">
                <a:solidFill>
                  <a:srgbClr val="5B9BD5">
                    <a:lumMod val="20000"/>
                    <a:lumOff val="80000"/>
                  </a:srgbClr>
                </a:solidFill>
              </a:rPr>
              <a:t>＞＞＞＞＞＞＞＞＞＞＞</a:t>
            </a:r>
          </a:p>
        </p:txBody>
      </p:sp>
      <p:sp>
        <p:nvSpPr>
          <p:cNvPr id="64" name="文本框 63"/>
          <p:cNvSpPr txBox="1"/>
          <p:nvPr/>
        </p:nvSpPr>
        <p:spPr>
          <a:xfrm rot="17658633">
            <a:off x="6640440" y="1549045"/>
            <a:ext cx="108305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1100" dirty="0">
                <a:solidFill>
                  <a:srgbClr val="5B9BD5">
                    <a:lumMod val="20000"/>
                    <a:lumOff val="80000"/>
                  </a:srgbClr>
                </a:solidFill>
              </a:rPr>
              <a:t>＞＞＞＞＞＞</a:t>
            </a: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25747" y="3304313"/>
            <a:ext cx="399250" cy="2727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78339" y="2738331"/>
            <a:ext cx="345141" cy="23581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347149" flipV="1">
            <a:off x="8201514" y="3543307"/>
            <a:ext cx="434753" cy="434753"/>
          </a:xfrm>
          <a:prstGeom prst="rect">
            <a:avLst/>
          </a:prstGeom>
          <a:noFill/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248483" flipV="1">
            <a:off x="5534796" y="2980799"/>
            <a:ext cx="434753" cy="434753"/>
          </a:xfrm>
          <a:prstGeom prst="rect">
            <a:avLst/>
          </a:prstGeom>
          <a:noFill/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8" cstate="email">
            <a:lum bright="70000" contrast="-70000"/>
          </a:blip>
          <a:stretch>
            <a:fillRect/>
          </a:stretch>
        </p:blipFill>
        <p:spPr>
          <a:xfrm rot="994127">
            <a:off x="7518202" y="2835497"/>
            <a:ext cx="445816" cy="40039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 cstate="email">
            <a:lum bright="70000" contrast="-70000"/>
          </a:blip>
          <a:stretch>
            <a:fillRect/>
          </a:stretch>
        </p:blipFill>
        <p:spPr>
          <a:xfrm rot="994127">
            <a:off x="6583313" y="2625710"/>
            <a:ext cx="490159" cy="415362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429227" flipV="1">
            <a:off x="4318191" y="3503309"/>
            <a:ext cx="293171" cy="293171"/>
          </a:xfrm>
          <a:prstGeom prst="rect">
            <a:avLst/>
          </a:prstGeom>
          <a:noFill/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561769" flipV="1">
            <a:off x="5320159" y="3327096"/>
            <a:ext cx="305522" cy="305522"/>
          </a:xfrm>
          <a:prstGeom prst="rect">
            <a:avLst/>
          </a:prstGeom>
          <a:noFill/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865646" flipV="1">
            <a:off x="4798791" y="4048167"/>
            <a:ext cx="293171" cy="293171"/>
          </a:xfrm>
          <a:prstGeom prst="rect">
            <a:avLst/>
          </a:prstGeom>
          <a:noFill/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185213" flipV="1">
            <a:off x="5839649" y="4190647"/>
            <a:ext cx="293171" cy="293171"/>
          </a:xfrm>
          <a:prstGeom prst="rect">
            <a:avLst/>
          </a:prstGeom>
          <a:noFill/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5969" flipV="1">
            <a:off x="5564952" y="3715767"/>
            <a:ext cx="293171" cy="293171"/>
          </a:xfrm>
          <a:prstGeom prst="rect">
            <a:avLst/>
          </a:prstGeom>
          <a:noFill/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7930398" flipV="1">
            <a:off x="7463420" y="4089651"/>
            <a:ext cx="293171" cy="293171"/>
          </a:xfrm>
          <a:prstGeom prst="rect">
            <a:avLst/>
          </a:prstGeom>
          <a:noFill/>
        </p:spPr>
      </p:pic>
      <p:sp>
        <p:nvSpPr>
          <p:cNvPr id="87" name="矩形 86"/>
          <p:cNvSpPr/>
          <p:nvPr/>
        </p:nvSpPr>
        <p:spPr>
          <a:xfrm>
            <a:off x="7787210" y="981168"/>
            <a:ext cx="3878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>
              <a:lnSpc>
                <a:spcPct val="200000"/>
              </a:lnSpc>
              <a:buFont typeface="+mj-ea"/>
              <a:buAutoNum type="circleNumDbPlain"/>
              <a:defRPr/>
            </a:pP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Vision system</a:t>
            </a:r>
            <a:r>
              <a:rPr lang="zh-CN" altLang="en-US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：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as Robot’s eyes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485417" y="1979622"/>
            <a:ext cx="32626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>
              <a:lnSpc>
                <a:spcPct val="200000"/>
              </a:lnSpc>
              <a:buFont typeface="+mj-ea"/>
              <a:buAutoNum type="circleNumDbPlain" startAt="2"/>
              <a:defRPr/>
            </a:pP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Decision Making System</a:t>
            </a:r>
            <a:r>
              <a:rPr lang="zh-CN" altLang="en-US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：</a:t>
            </a:r>
            <a:endParaRPr lang="en-US" altLang="zh-CN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Lato Light" charset="0"/>
            </a:endParaRPr>
          </a:p>
          <a:p>
            <a:pPr defTabSz="914400">
              <a:lnSpc>
                <a:spcPct val="200000"/>
              </a:lnSpc>
              <a:defRPr/>
            </a:pPr>
            <a:r>
              <a:rPr lang="zh-CN" altLang="en-US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      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as 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Robot’s 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brain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23480" y="5245267"/>
            <a:ext cx="6075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>
              <a:lnSpc>
                <a:spcPct val="200000"/>
              </a:lnSpc>
              <a:buFont typeface="+mj-ea"/>
              <a:buAutoNum type="circleNumDbPlain" startAt="3"/>
              <a:defRPr/>
            </a:pP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Communication system</a:t>
            </a:r>
            <a:r>
              <a:rPr lang="zh-CN" altLang="en-US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：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as Robot’s Neural Network</a:t>
            </a:r>
          </a:p>
        </p:txBody>
      </p:sp>
      <p:sp>
        <p:nvSpPr>
          <p:cNvPr id="90" name="矩形 89"/>
          <p:cNvSpPr/>
          <p:nvPr/>
        </p:nvSpPr>
        <p:spPr>
          <a:xfrm>
            <a:off x="825991" y="5315210"/>
            <a:ext cx="3147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>
              <a:lnSpc>
                <a:spcPct val="200000"/>
              </a:lnSpc>
              <a:buFont typeface="+mj-ea"/>
              <a:buAutoNum type="circleNumDbPlain" startAt="4"/>
              <a:defRPr/>
            </a:pP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Robot</a:t>
            </a:r>
            <a:r>
              <a:rPr lang="zh-CN" altLang="en-US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：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as Robot’s body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392802" y="6145633"/>
            <a:ext cx="8318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>
              <a:lnSpc>
                <a:spcPct val="200000"/>
              </a:lnSpc>
              <a:buFont typeface="+mj-ea"/>
              <a:buAutoNum type="circleNumDbPlain" startAt="5"/>
              <a:defRPr/>
            </a:pP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Run-time system</a:t>
            </a:r>
            <a:r>
              <a:rPr lang="zh-CN" altLang="en-US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：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provides the necessary environment for </a:t>
            </a:r>
            <a:r>
              <a:rPr lang="en-US" altLang="zh-CN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robot</a:t>
            </a: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 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Lato Light" charset="0"/>
              </a:rPr>
              <a:t>operation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6092295" y="2553943"/>
            <a:ext cx="467725" cy="346868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95" name="圆角矩形 94"/>
          <p:cNvSpPr/>
          <p:nvPr/>
        </p:nvSpPr>
        <p:spPr>
          <a:xfrm>
            <a:off x="7990228" y="2961332"/>
            <a:ext cx="514268" cy="348341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101" name="矩形 63"/>
          <p:cNvSpPr>
            <a:spLocks noChangeArrowheads="1"/>
          </p:cNvSpPr>
          <p:nvPr/>
        </p:nvSpPr>
        <p:spPr bwMode="auto">
          <a:xfrm>
            <a:off x="1120631" y="243231"/>
            <a:ext cx="3367087" cy="677108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800" b="1" dirty="0" smtClean="0">
                <a:solidFill>
                  <a:srgbClr val="FFC000"/>
                </a:solidFill>
                <a:sym typeface="微软雅黑" panose="020B0503020204020204" pitchFamily="34" charset="-122"/>
              </a:rPr>
              <a:t>5 System</a:t>
            </a:r>
            <a:endParaRPr lang="zh-CN" altLang="en-US" sz="3800" b="1" dirty="0">
              <a:solidFill>
                <a:srgbClr val="FFC000"/>
              </a:solidFill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5722262" y="2577333"/>
            <a:ext cx="442922" cy="452804"/>
          </a:xfrm>
          <a:prstGeom prst="ellipse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8412034" y="3161459"/>
            <a:ext cx="421537" cy="433761"/>
          </a:xfrm>
          <a:prstGeom prst="ellipse">
            <a:avLst/>
          </a:prstGeom>
          <a:noFill/>
          <a:ln w="920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1800">
              <a:solidFill>
                <a:prstClr val="white"/>
              </a:solidFill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575850" y="3482460"/>
            <a:ext cx="1032387" cy="57829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965340" y="3428376"/>
            <a:ext cx="468807" cy="43909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911295" y="4253432"/>
            <a:ext cx="1109566" cy="6215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4362772" y="4218389"/>
            <a:ext cx="1080598" cy="60530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4868886" y="3692111"/>
            <a:ext cx="984842" cy="551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 flipH="1">
            <a:off x="5031575" y="4519698"/>
            <a:ext cx="156441" cy="19914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5119340" y="4296365"/>
            <a:ext cx="1109876" cy="6217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9" cstate="email"/>
          <a:stretch>
            <a:fillRect/>
          </a:stretch>
        </p:blipFill>
        <p:spPr>
          <a:xfrm>
            <a:off x="101600" y="135839"/>
            <a:ext cx="856343" cy="879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3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34 0.00047 L 0.02631 -0.03796 C 0.0323 -0.04676 0.04141 -0.05092 0.05079 -0.05092 C 0.06146 -0.05092 0.07019 -0.04676 0.07618 -0.03796 L 0.10521 0.00047 " pathEditMode="relative" rAng="0" ptsTypes="AAAAA">
                                      <p:cBhvr>
                                        <p:cTn id="10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-256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19 0.00834 L -0.04036 0.0136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25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0.00649 L -0.06862 0.1004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469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6 0.05463 L -4.375E-6 4.07407E-6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47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116 C 0.04791 -0.02153 0.09596 -0.04167 0.12448 -0.02685 C 0.15325 -0.01204 0.16406 0.06806 0.17161 0.08727 C 0.17916 0.10602 0.16979 0.08611 0.17044 0.08727 C 0.17109 0.08819 0.17461 0.09259 0.17526 0.09444 " pathEditMode="relative" rAng="0" ptsTypes="AAAAA">
                                      <p:cBhvr>
                                        <p:cTn id="11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21 0.00046 L 0.19648 0.04352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62" grpId="0"/>
      <p:bldP spid="63" grpId="0"/>
      <p:bldP spid="64" grpId="0"/>
      <p:bldP spid="87" grpId="0"/>
      <p:bldP spid="88" grpId="0"/>
      <p:bldP spid="89" grpId="0"/>
      <p:bldP spid="90" grpId="0"/>
      <p:bldP spid="91" grpId="0"/>
      <p:bldP spid="93" grpId="0" bldLvl="0" animBg="1"/>
      <p:bldP spid="95" grpId="0" bldLvl="0" animBg="1"/>
      <p:bldP spid="101" grpId="0"/>
      <p:bldP spid="102" grpId="0" bldLvl="0" animBg="1"/>
      <p:bldP spid="10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椭圆 111"/>
          <p:cNvSpPr/>
          <p:nvPr/>
        </p:nvSpPr>
        <p:spPr>
          <a:xfrm>
            <a:off x="1202267" y="-1276351"/>
            <a:ext cx="9408584" cy="9410701"/>
          </a:xfrm>
          <a:prstGeom prst="ellipse">
            <a:avLst/>
          </a:prstGeom>
          <a:noFill/>
          <a:ln w="1143000" cmpd="tri">
            <a:solidFill>
              <a:srgbClr val="DDDDDD">
                <a:alpha val="50196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4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15218" y="556088"/>
            <a:ext cx="5761567" cy="5759449"/>
          </a:xfrm>
          <a:prstGeom prst="ellipse">
            <a:avLst/>
          </a:prstGeom>
          <a:gradFill>
            <a:gsLst>
              <a:gs pos="0">
                <a:srgbClr val="0000FF"/>
              </a:gs>
              <a:gs pos="100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4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76185" y="1756236"/>
            <a:ext cx="3839633" cy="359198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4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88467" y="2615603"/>
            <a:ext cx="2015067" cy="2017184"/>
          </a:xfrm>
          <a:prstGeom prst="ellipse">
            <a:avLst/>
          </a:prstGeom>
          <a:noFill/>
          <a:ln w="38100" cap="flat">
            <a:noFill/>
            <a:prstDash val="lg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4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559300" y="2156287"/>
            <a:ext cx="3024717" cy="3024716"/>
          </a:xfrm>
          <a:prstGeom prst="ellipse">
            <a:avLst/>
          </a:prstGeom>
          <a:noFill/>
          <a:ln w="254000" cap="sq" cmpd="thickThin">
            <a:solidFill>
              <a:srgbClr val="0070C0"/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4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983567" y="1508587"/>
            <a:ext cx="4279900" cy="4279900"/>
          </a:xfrm>
          <a:prstGeom prst="ellipse">
            <a:avLst/>
          </a:prstGeom>
          <a:noFill/>
          <a:ln w="38100" cap="sq" cmpd="sng">
            <a:solidFill>
              <a:srgbClr val="0070C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4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27169" y="2134349"/>
            <a:ext cx="3024583" cy="295117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82778" y="1871662"/>
            <a:ext cx="4061701" cy="3549609"/>
          </a:xfrm>
          <a:prstGeom prst="rect">
            <a:avLst/>
          </a:prstGeom>
          <a:effectLst/>
        </p:spPr>
      </p:pic>
      <p:sp>
        <p:nvSpPr>
          <p:cNvPr id="34" name="线形标注 2 33"/>
          <p:cNvSpPr/>
          <p:nvPr/>
        </p:nvSpPr>
        <p:spPr>
          <a:xfrm>
            <a:off x="8366087" y="556088"/>
            <a:ext cx="2805495" cy="1617875"/>
          </a:xfrm>
          <a:prstGeom prst="borderCallout2">
            <a:avLst>
              <a:gd name="adj1" fmla="val 18751"/>
              <a:gd name="adj2" fmla="val -592"/>
              <a:gd name="adj3" fmla="val 18750"/>
              <a:gd name="adj4" fmla="val -16667"/>
              <a:gd name="adj5" fmla="val 129866"/>
              <a:gd name="adj6" fmla="val -63346"/>
            </a:avLst>
          </a:prstGeom>
          <a:solidFill>
            <a:srgbClr val="0099FF">
              <a:alpha val="45000"/>
            </a:srgbClr>
          </a:solidFill>
          <a:ln cap="flat">
            <a:solidFill>
              <a:schemeClr val="bg1"/>
            </a:solidFill>
            <a:miter lim="800000"/>
            <a:headEnd type="none"/>
            <a:tailEnd type="oval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465" b="1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线形标注 2 55"/>
          <p:cNvSpPr/>
          <p:nvPr/>
        </p:nvSpPr>
        <p:spPr>
          <a:xfrm>
            <a:off x="1362734" y="551586"/>
            <a:ext cx="2948917" cy="1622377"/>
          </a:xfrm>
          <a:prstGeom prst="borderCallout2">
            <a:avLst>
              <a:gd name="adj1" fmla="val 21198"/>
              <a:gd name="adj2" fmla="val 100045"/>
              <a:gd name="adj3" fmla="val 21197"/>
              <a:gd name="adj4" fmla="val 115532"/>
              <a:gd name="adj5" fmla="val 232208"/>
              <a:gd name="adj6" fmla="val 154501"/>
            </a:avLst>
          </a:prstGeom>
          <a:solidFill>
            <a:srgbClr val="0099FF">
              <a:alpha val="45000"/>
            </a:srgbClr>
          </a:solidFill>
          <a:ln>
            <a:solidFill>
              <a:schemeClr val="bg1"/>
            </a:solidFill>
            <a:tailEnd type="oval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465" b="1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01050" y="515620"/>
            <a:ext cx="2771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Excellent wear and strength properties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91978" y="1091654"/>
            <a:ext cx="280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Use high strength metal body and frosted PC shield to maximize the protection of the internal structure.Keep balance and not easy to damage.</a:t>
            </a:r>
            <a:endParaRPr kumimoji="1" lang="en-US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线形标注 2 42"/>
          <p:cNvSpPr/>
          <p:nvPr/>
        </p:nvSpPr>
        <p:spPr>
          <a:xfrm>
            <a:off x="1362734" y="4818741"/>
            <a:ext cx="2881182" cy="1496795"/>
          </a:xfrm>
          <a:prstGeom prst="borderCallout2">
            <a:avLst>
              <a:gd name="adj1" fmla="val 73561"/>
              <a:gd name="adj2" fmla="val 100640"/>
              <a:gd name="adj3" fmla="val 73560"/>
              <a:gd name="adj4" fmla="val 116034"/>
              <a:gd name="adj5" fmla="val -23659"/>
              <a:gd name="adj6" fmla="val 167433"/>
            </a:avLst>
          </a:prstGeom>
          <a:solidFill>
            <a:srgbClr val="0099FF">
              <a:alpha val="45000"/>
            </a:srgbClr>
          </a:solidFill>
          <a:ln>
            <a:solidFill>
              <a:schemeClr val="bg1"/>
            </a:solidFill>
            <a:tailEnd type="oval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465" b="1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347107" y="483099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Ingenious shoot mechanism</a:t>
            </a:r>
            <a:endParaRPr kumimoji="1" lang="en-US" altLang="zh-CN"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362710" y="5422445"/>
            <a:ext cx="2713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Using electromagnetic drive to achieve shooting.So the robots can shoot and pass the ball acc urately and rapidly.</a:t>
            </a:r>
            <a:endParaRPr kumimoji="1" lang="en-US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393825" y="518160"/>
            <a:ext cx="29178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Small and powerful ball control mechanism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383014" y="1081034"/>
            <a:ext cx="265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Equipped with a motor,can move a short distance with controlling the ball.</a:t>
            </a:r>
            <a:endParaRPr kumimoji="1"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线形标注 2 53"/>
          <p:cNvSpPr/>
          <p:nvPr/>
        </p:nvSpPr>
        <p:spPr>
          <a:xfrm>
            <a:off x="8331202" y="4818742"/>
            <a:ext cx="2840380" cy="1496795"/>
          </a:xfrm>
          <a:prstGeom prst="borderCallout2">
            <a:avLst>
              <a:gd name="adj1" fmla="val 72389"/>
              <a:gd name="adj2" fmla="val -81"/>
              <a:gd name="adj3" fmla="val 72434"/>
              <a:gd name="adj4" fmla="val -14623"/>
              <a:gd name="adj5" fmla="val -11625"/>
              <a:gd name="adj6" fmla="val -42663"/>
            </a:avLst>
          </a:prstGeom>
          <a:solidFill>
            <a:srgbClr val="0099FF">
              <a:alpha val="45000"/>
            </a:srgbClr>
          </a:solidFill>
          <a:ln>
            <a:solidFill>
              <a:schemeClr val="bg1"/>
            </a:solidFill>
            <a:tailEnd type="oval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465" b="1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65850" y="4786357"/>
            <a:ext cx="295087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sz="1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Omnidirectional wheel capable of moving in all direction.</a:t>
            </a:r>
            <a:endParaRPr kumimoji="1" lang="en-US"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71595" y="5610180"/>
            <a:ext cx="265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Each robot is equipped with four brushless motors and wheels,can move in all directions.</a:t>
            </a:r>
            <a:endParaRPr kumimoji="1" 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50"/>
    </mc:Choice>
    <mc:Fallback xmlns="">
      <p:transition spd="slow" advTm="31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5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45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9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4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549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49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049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4" grpId="0" animBg="1"/>
      <p:bldP spid="15" grpId="0" animBg="1"/>
      <p:bldP spid="12" grpId="0"/>
      <p:bldP spid="23" grpId="0" animBg="1"/>
      <p:bldP spid="34" grpId="0" animBg="1"/>
      <p:bldP spid="56" grpId="0" animBg="1"/>
      <p:bldP spid="2" grpId="0"/>
      <p:bldP spid="4" grpId="0"/>
      <p:bldP spid="43" grpId="0" animBg="1"/>
      <p:bldP spid="39" grpId="0"/>
      <p:bldP spid="40" grpId="0"/>
      <p:bldP spid="41" grpId="0"/>
      <p:bldP spid="42" grpId="0"/>
      <p:bldP spid="54" grpId="0" animBg="1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7579" y="231181"/>
            <a:ext cx="1684602" cy="15778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00453" y="458799"/>
            <a:ext cx="1224642" cy="8583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89581" y="391660"/>
            <a:ext cx="1642133" cy="11219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14795" y="2444506"/>
            <a:ext cx="1142279" cy="13824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19005" y="2668498"/>
            <a:ext cx="1756554" cy="12713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326299" y="2920328"/>
            <a:ext cx="552478" cy="7032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833323" y="2768636"/>
            <a:ext cx="1356747" cy="10850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47579" y="5073089"/>
            <a:ext cx="1772521" cy="9593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829669" y="4713335"/>
            <a:ext cx="1524000" cy="1417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764676" y="4881657"/>
            <a:ext cx="1673624" cy="1231738"/>
          </a:xfrm>
          <a:prstGeom prst="rect">
            <a:avLst/>
          </a:prstGeom>
        </p:spPr>
      </p:pic>
      <p:grpSp>
        <p:nvGrpSpPr>
          <p:cNvPr id="16" name="组 15"/>
          <p:cNvGrpSpPr/>
          <p:nvPr/>
        </p:nvGrpSpPr>
        <p:grpSpPr>
          <a:xfrm>
            <a:off x="10042554" y="4897170"/>
            <a:ext cx="936184" cy="1050350"/>
            <a:chOff x="9731476" y="5206258"/>
            <a:chExt cx="936184" cy="10503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 rot="20843953">
              <a:off x="9731476" y="5230739"/>
              <a:ext cx="670786" cy="102586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 rot="568072">
              <a:off x="9996874" y="5206258"/>
              <a:ext cx="670786" cy="1025869"/>
            </a:xfrm>
            <a:prstGeom prst="rect">
              <a:avLst/>
            </a:prstGeom>
          </p:spPr>
        </p:pic>
      </p:grpSp>
      <p:grpSp>
        <p:nvGrpSpPr>
          <p:cNvPr id="20" name="组合 192"/>
          <p:cNvGrpSpPr/>
          <p:nvPr/>
        </p:nvGrpSpPr>
        <p:grpSpPr>
          <a:xfrm>
            <a:off x="901669" y="1721942"/>
            <a:ext cx="1630512" cy="433614"/>
            <a:chOff x="814328" y="3219334"/>
            <a:chExt cx="1356392" cy="432536"/>
          </a:xfrm>
        </p:grpSpPr>
        <p:grpSp>
          <p:nvGrpSpPr>
            <p:cNvPr id="21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351927" y="1373342"/>
                <a:ext cx="3742174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2" name="TextBox 194"/>
            <p:cNvSpPr txBox="1"/>
            <p:nvPr/>
          </p:nvSpPr>
          <p:spPr>
            <a:xfrm>
              <a:off x="814328" y="3354830"/>
              <a:ext cx="1322544" cy="245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ES Robot</a:t>
              </a:r>
              <a:r>
                <a:rPr lang="zh-CN" altLang="en-US" sz="1600" dirty="0" smtClean="0">
                  <a:solidFill>
                    <a:srgbClr val="0070C0"/>
                  </a:solidFill>
                </a:rPr>
                <a:t> </a:t>
              </a:r>
              <a:endParaRPr lang="zh-CN" altLang="en-US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grpSp>
        <p:nvGrpSpPr>
          <p:cNvPr id="30" name="组合 192"/>
          <p:cNvGrpSpPr/>
          <p:nvPr/>
        </p:nvGrpSpPr>
        <p:grpSpPr>
          <a:xfrm>
            <a:off x="6797518" y="1721942"/>
            <a:ext cx="1630512" cy="433614"/>
            <a:chOff x="814328" y="3219334"/>
            <a:chExt cx="1356392" cy="432536"/>
          </a:xfrm>
        </p:grpSpPr>
        <p:grpSp>
          <p:nvGrpSpPr>
            <p:cNvPr id="31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圆角矩形 3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2" name="TextBox 194"/>
            <p:cNvSpPr txBox="1"/>
            <p:nvPr/>
          </p:nvSpPr>
          <p:spPr>
            <a:xfrm>
              <a:off x="814328" y="3354830"/>
              <a:ext cx="1322544" cy="245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err="1" smtClean="0">
                  <a:solidFill>
                    <a:srgbClr val="0070C0"/>
                  </a:solidFill>
                </a:rPr>
                <a:t>USBKey</a:t>
              </a:r>
              <a:endParaRPr lang="zh-CN" altLang="en-US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grpSp>
        <p:nvGrpSpPr>
          <p:cNvPr id="35" name="组合 192"/>
          <p:cNvGrpSpPr/>
          <p:nvPr/>
        </p:nvGrpSpPr>
        <p:grpSpPr>
          <a:xfrm>
            <a:off x="9688853" y="1708315"/>
            <a:ext cx="1630512" cy="433614"/>
            <a:chOff x="814328" y="3219334"/>
            <a:chExt cx="1356392" cy="432536"/>
          </a:xfrm>
        </p:grpSpPr>
        <p:grpSp>
          <p:nvGrpSpPr>
            <p:cNvPr id="36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圆角矩形 3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7" name="TextBox 194"/>
            <p:cNvSpPr txBox="1"/>
            <p:nvPr/>
          </p:nvSpPr>
          <p:spPr>
            <a:xfrm>
              <a:off x="814328" y="3354830"/>
              <a:ext cx="1322544" cy="245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transmitter</a:t>
              </a:r>
              <a:endParaRPr lang="en-US" altLang="zh-CN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grpSp>
        <p:nvGrpSpPr>
          <p:cNvPr id="40" name="组合 192"/>
          <p:cNvGrpSpPr/>
          <p:nvPr/>
        </p:nvGrpSpPr>
        <p:grpSpPr>
          <a:xfrm>
            <a:off x="900774" y="3967394"/>
            <a:ext cx="1630512" cy="492125"/>
            <a:chOff x="814328" y="3195209"/>
            <a:chExt cx="1356392" cy="490902"/>
          </a:xfrm>
        </p:grpSpPr>
        <p:grpSp>
          <p:nvGrpSpPr>
            <p:cNvPr id="41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圆角矩形 4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2" name="TextBox 194"/>
            <p:cNvSpPr txBox="1"/>
            <p:nvPr/>
          </p:nvSpPr>
          <p:spPr>
            <a:xfrm>
              <a:off x="814328" y="3195209"/>
              <a:ext cx="1322544" cy="49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Dedicated lithium battery</a:t>
              </a:r>
              <a:endParaRPr lang="en-US" altLang="zh-CN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grpSp>
        <p:nvGrpSpPr>
          <p:cNvPr id="45" name="组合 192"/>
          <p:cNvGrpSpPr/>
          <p:nvPr/>
        </p:nvGrpSpPr>
        <p:grpSpPr>
          <a:xfrm>
            <a:off x="3833981" y="3983959"/>
            <a:ext cx="1630512" cy="433614"/>
            <a:chOff x="814328" y="3219334"/>
            <a:chExt cx="1356392" cy="432536"/>
          </a:xfrm>
        </p:grpSpPr>
        <p:grpSp>
          <p:nvGrpSpPr>
            <p:cNvPr id="46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圆角矩形 4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7" name="TextBox 194"/>
            <p:cNvSpPr txBox="1"/>
            <p:nvPr/>
          </p:nvSpPr>
          <p:spPr>
            <a:xfrm>
              <a:off x="814328" y="3354830"/>
              <a:ext cx="1322544" cy="245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>
                  <a:solidFill>
                    <a:srgbClr val="0070C0"/>
                  </a:solidFill>
                  <a:latin typeface="等线" panose="02010600030101010101" charset="-122"/>
                </a:rPr>
                <a:t>Battery charger</a:t>
              </a:r>
            </a:p>
          </p:txBody>
        </p:sp>
      </p:grpSp>
      <p:grpSp>
        <p:nvGrpSpPr>
          <p:cNvPr id="50" name="组合 192"/>
          <p:cNvGrpSpPr/>
          <p:nvPr/>
        </p:nvGrpSpPr>
        <p:grpSpPr>
          <a:xfrm>
            <a:off x="6796623" y="3983959"/>
            <a:ext cx="1630512" cy="433614"/>
            <a:chOff x="814328" y="3219334"/>
            <a:chExt cx="1356392" cy="432536"/>
          </a:xfrm>
        </p:grpSpPr>
        <p:grpSp>
          <p:nvGrpSpPr>
            <p:cNvPr id="51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2" name="TextBox 194"/>
            <p:cNvSpPr txBox="1"/>
            <p:nvPr/>
          </p:nvSpPr>
          <p:spPr>
            <a:xfrm>
              <a:off x="814328" y="3354830"/>
              <a:ext cx="1322544" cy="245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The ball</a:t>
              </a:r>
              <a:endParaRPr lang="en-US" altLang="zh-CN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grpSp>
        <p:nvGrpSpPr>
          <p:cNvPr id="55" name="组合 192"/>
          <p:cNvGrpSpPr/>
          <p:nvPr/>
        </p:nvGrpSpPr>
        <p:grpSpPr>
          <a:xfrm>
            <a:off x="9687958" y="3970332"/>
            <a:ext cx="1630512" cy="433614"/>
            <a:chOff x="814328" y="3219334"/>
            <a:chExt cx="1356392" cy="432536"/>
          </a:xfrm>
        </p:grpSpPr>
        <p:grpSp>
          <p:nvGrpSpPr>
            <p:cNvPr id="56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圆角矩形 5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7" name="TextBox 194"/>
            <p:cNvSpPr txBox="1"/>
            <p:nvPr/>
          </p:nvSpPr>
          <p:spPr>
            <a:xfrm>
              <a:off x="814328" y="3354830"/>
              <a:ext cx="1322544" cy="245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Color paper</a:t>
              </a:r>
              <a:endParaRPr lang="en-US" altLang="zh-CN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grpSp>
        <p:nvGrpSpPr>
          <p:cNvPr id="60" name="组合 192"/>
          <p:cNvGrpSpPr/>
          <p:nvPr/>
        </p:nvGrpSpPr>
        <p:grpSpPr>
          <a:xfrm>
            <a:off x="900775" y="6133584"/>
            <a:ext cx="1630512" cy="433614"/>
            <a:chOff x="814328" y="3219334"/>
            <a:chExt cx="1356392" cy="432536"/>
          </a:xfrm>
        </p:grpSpPr>
        <p:grpSp>
          <p:nvGrpSpPr>
            <p:cNvPr id="61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2" name="TextBox 194"/>
            <p:cNvSpPr txBox="1"/>
            <p:nvPr/>
          </p:nvSpPr>
          <p:spPr>
            <a:xfrm>
              <a:off x="814328" y="3354830"/>
              <a:ext cx="1322544" cy="245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Stickers</a:t>
              </a:r>
              <a:endParaRPr lang="en-US" altLang="zh-CN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grpSp>
        <p:nvGrpSpPr>
          <p:cNvPr id="65" name="组合 192"/>
          <p:cNvGrpSpPr/>
          <p:nvPr/>
        </p:nvGrpSpPr>
        <p:grpSpPr>
          <a:xfrm>
            <a:off x="3833982" y="6133584"/>
            <a:ext cx="1630512" cy="433614"/>
            <a:chOff x="814328" y="3219334"/>
            <a:chExt cx="1356392" cy="432536"/>
          </a:xfrm>
        </p:grpSpPr>
        <p:grpSp>
          <p:nvGrpSpPr>
            <p:cNvPr id="66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圆角矩形 6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7" name="TextBox 194"/>
            <p:cNvSpPr txBox="1"/>
            <p:nvPr/>
          </p:nvSpPr>
          <p:spPr>
            <a:xfrm>
              <a:off x="814328" y="3354830"/>
              <a:ext cx="1322544" cy="245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Tool kit</a:t>
              </a:r>
              <a:endParaRPr lang="en-US" altLang="zh-CN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grpSp>
        <p:nvGrpSpPr>
          <p:cNvPr id="70" name="组合 192"/>
          <p:cNvGrpSpPr/>
          <p:nvPr/>
        </p:nvGrpSpPr>
        <p:grpSpPr>
          <a:xfrm>
            <a:off x="6796624" y="6133584"/>
            <a:ext cx="1630512" cy="433614"/>
            <a:chOff x="814328" y="3219334"/>
            <a:chExt cx="1356392" cy="432536"/>
          </a:xfrm>
        </p:grpSpPr>
        <p:grpSp>
          <p:nvGrpSpPr>
            <p:cNvPr id="71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圆角矩形 7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2" name="TextBox 194"/>
            <p:cNvSpPr txBox="1"/>
            <p:nvPr/>
          </p:nvSpPr>
          <p:spPr>
            <a:xfrm>
              <a:off x="814328" y="3354830"/>
              <a:ext cx="1322544" cy="245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Robot parts</a:t>
              </a:r>
              <a:endParaRPr lang="zh-CN" altLang="en-US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grpSp>
        <p:nvGrpSpPr>
          <p:cNvPr id="75" name="组合 192"/>
          <p:cNvGrpSpPr/>
          <p:nvPr/>
        </p:nvGrpSpPr>
        <p:grpSpPr>
          <a:xfrm>
            <a:off x="9687959" y="6119957"/>
            <a:ext cx="1630512" cy="433614"/>
            <a:chOff x="814328" y="3219334"/>
            <a:chExt cx="1356392" cy="432536"/>
          </a:xfrm>
        </p:grpSpPr>
        <p:grpSp>
          <p:nvGrpSpPr>
            <p:cNvPr id="76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圆角矩形 7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7" name="TextBox 194"/>
            <p:cNvSpPr txBox="1"/>
            <p:nvPr/>
          </p:nvSpPr>
          <p:spPr>
            <a:xfrm>
              <a:off x="814328" y="3354830"/>
              <a:ext cx="1322544" cy="245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User's manual</a:t>
              </a:r>
              <a:endParaRPr lang="en-US" altLang="zh-CN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grpSp>
        <p:nvGrpSpPr>
          <p:cNvPr id="25" name="组合 192"/>
          <p:cNvGrpSpPr/>
          <p:nvPr/>
        </p:nvGrpSpPr>
        <p:grpSpPr>
          <a:xfrm>
            <a:off x="3700971" y="1679398"/>
            <a:ext cx="1951989" cy="492125"/>
            <a:chOff x="719243" y="3176896"/>
            <a:chExt cx="1623823" cy="490902"/>
          </a:xfrm>
        </p:grpSpPr>
        <p:grpSp>
          <p:nvGrpSpPr>
            <p:cNvPr id="26" name="组合 19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圆角矩形 2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7" name="TextBox 194"/>
            <p:cNvSpPr txBox="1"/>
            <p:nvPr/>
          </p:nvSpPr>
          <p:spPr>
            <a:xfrm>
              <a:off x="719243" y="3176896"/>
              <a:ext cx="1623823" cy="49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software </a:t>
              </a:r>
            </a:p>
            <a:p>
              <a:pPr defTabSz="914400"/>
              <a:r>
                <a:rPr lang="en-US" altLang="zh-CN" sz="1600" dirty="0" smtClean="0">
                  <a:solidFill>
                    <a:srgbClr val="0070C0"/>
                  </a:solidFill>
                </a:rPr>
                <a:t>platform</a:t>
              </a:r>
              <a:endParaRPr lang="en-US" altLang="zh-CN" sz="1600" dirty="0">
                <a:solidFill>
                  <a:srgbClr val="0070C0"/>
                </a:solidFill>
                <a:latin typeface="等线" panose="02010600030101010101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444186" y="350239"/>
            <a:ext cx="2272569" cy="118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1-Vision System</a:t>
            </a:r>
            <a:endParaRPr kumimoji="1" lang="zh-CN" altLang="en-US" dirty="0"/>
          </a:p>
        </p:txBody>
      </p:sp>
      <p:pic>
        <p:nvPicPr>
          <p:cNvPr id="12" name="Picture 2" descr="palygrou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737" y="1604645"/>
            <a:ext cx="610679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29" descr="palyground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074" y="3481764"/>
            <a:ext cx="60960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30"/>
          <p:cNvGrpSpPr/>
          <p:nvPr/>
        </p:nvGrpSpPr>
        <p:grpSpPr bwMode="auto">
          <a:xfrm>
            <a:off x="3112799" y="1649789"/>
            <a:ext cx="360362" cy="863600"/>
            <a:chOff x="0" y="0"/>
            <a:chExt cx="567" cy="1362"/>
          </a:xfrm>
        </p:grpSpPr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567" cy="1020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 rot="10800000">
              <a:off x="1" y="1022"/>
              <a:ext cx="567" cy="34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3546186" y="1649789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Camera 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543010" y="2586414"/>
            <a:ext cx="2411483" cy="263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H="1">
            <a:off x="559602" y="2586413"/>
            <a:ext cx="2464297" cy="263580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2359785" y="3650767"/>
            <a:ext cx="2073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en-US" altLang="zh-CN" sz="1800">
                <a:solidFill>
                  <a:srgbClr val="C00000"/>
                </a:solidFill>
              </a:rPr>
              <a:t>Field of vision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grpSp>
        <p:nvGrpSpPr>
          <p:cNvPr id="21" name="Group 37"/>
          <p:cNvGrpSpPr/>
          <p:nvPr/>
        </p:nvGrpSpPr>
        <p:grpSpPr bwMode="auto">
          <a:xfrm>
            <a:off x="2729365" y="4840525"/>
            <a:ext cx="871538" cy="814677"/>
            <a:chOff x="0" y="0"/>
            <a:chExt cx="1372" cy="1176"/>
          </a:xfrm>
        </p:grpSpPr>
        <p:grpSp>
          <p:nvGrpSpPr>
            <p:cNvPr id="22" name="Group 38"/>
            <p:cNvGrpSpPr/>
            <p:nvPr/>
          </p:nvGrpSpPr>
          <p:grpSpPr bwMode="auto">
            <a:xfrm>
              <a:off x="0" y="0"/>
              <a:ext cx="1373" cy="1177"/>
              <a:chOff x="0" y="0"/>
              <a:chExt cx="1373" cy="1177"/>
            </a:xfrm>
          </p:grpSpPr>
          <p:sp>
            <p:nvSpPr>
              <p:cNvPr id="25" name="Rectangle 39"/>
              <p:cNvSpPr>
                <a:spLocks noChangeArrowheads="1"/>
              </p:cNvSpPr>
              <p:nvPr/>
            </p:nvSpPr>
            <p:spPr bwMode="auto">
              <a:xfrm>
                <a:off x="57" y="0"/>
                <a:ext cx="1247" cy="11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/>
            </p:nvSpPr>
            <p:spPr bwMode="auto">
              <a:xfrm>
                <a:off x="170" y="227"/>
                <a:ext cx="1021" cy="56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41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227" cy="45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val 42"/>
              <p:cNvSpPr>
                <a:spLocks noChangeArrowheads="1"/>
              </p:cNvSpPr>
              <p:nvPr/>
            </p:nvSpPr>
            <p:spPr bwMode="auto">
              <a:xfrm>
                <a:off x="1147" y="723"/>
                <a:ext cx="227" cy="45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Oval 43"/>
            <p:cNvSpPr>
              <a:spLocks noChangeArrowheads="1"/>
            </p:cNvSpPr>
            <p:nvPr/>
          </p:nvSpPr>
          <p:spPr bwMode="auto">
            <a:xfrm>
              <a:off x="396" y="340"/>
              <a:ext cx="119" cy="34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Oval 44"/>
            <p:cNvSpPr>
              <a:spLocks noChangeArrowheads="1"/>
            </p:cNvSpPr>
            <p:nvPr/>
          </p:nvSpPr>
          <p:spPr bwMode="auto">
            <a:xfrm>
              <a:off x="843" y="341"/>
              <a:ext cx="119" cy="34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15"/>
          <p:cNvGrpSpPr/>
          <p:nvPr/>
        </p:nvGrpSpPr>
        <p:grpSpPr bwMode="auto">
          <a:xfrm>
            <a:off x="5309721" y="1022526"/>
            <a:ext cx="1368425" cy="1311275"/>
            <a:chOff x="0" y="0"/>
            <a:chExt cx="2155" cy="2066"/>
          </a:xfrm>
        </p:grpSpPr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 flipV="1">
              <a:off x="272" y="1020"/>
              <a:ext cx="1611" cy="9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8080"/>
            </a:solidFill>
            <a:ln w="50800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2094" cy="1474"/>
            </a:xfrm>
            <a:prstGeom prst="rect">
              <a:avLst/>
            </a:prstGeom>
            <a:solidFill>
              <a:srgbClr val="808080"/>
            </a:solidFill>
            <a:ln w="50800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16" y="272"/>
              <a:ext cx="1474" cy="10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1" y="1946"/>
              <a:ext cx="2155" cy="120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曲线连接符 33"/>
          <p:cNvCxnSpPr>
            <a:endCxn id="26" idx="1"/>
          </p:cNvCxnSpPr>
          <p:nvPr/>
        </p:nvCxnSpPr>
        <p:spPr>
          <a:xfrm rot="16200000" flipH="1">
            <a:off x="3953207" y="938572"/>
            <a:ext cx="691075" cy="2023221"/>
          </a:xfrm>
          <a:prstGeom prst="curvedConnector4">
            <a:avLst>
              <a:gd name="adj1" fmla="val -33079"/>
              <a:gd name="adj2" fmla="val 75402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3054732" y="5696767"/>
            <a:ext cx="276225" cy="2667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77075" y="2396746"/>
            <a:ext cx="1680781" cy="379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V</a:t>
            </a:r>
            <a:r>
              <a:rPr lang="zh-CN" altLang="en-US" b="1" dirty="0" smtClean="0"/>
              <a:t>ision </a:t>
            </a:r>
            <a:r>
              <a:rPr lang="zh-CN" altLang="en-US" b="1" dirty="0"/>
              <a:t>server</a:t>
            </a:r>
          </a:p>
        </p:txBody>
      </p:sp>
      <p:sp>
        <p:nvSpPr>
          <p:cNvPr id="37" name="矩形 36"/>
          <p:cNvSpPr/>
          <p:nvPr/>
        </p:nvSpPr>
        <p:spPr>
          <a:xfrm>
            <a:off x="7181925" y="1440334"/>
            <a:ext cx="1484702" cy="379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/>
              <a:t>1. D</a:t>
            </a:r>
            <a:r>
              <a:rPr lang="zh-CN" altLang="en-US" b="1" dirty="0" smtClean="0"/>
              <a:t>irection</a:t>
            </a:r>
            <a:endParaRPr lang="zh-CN" altLang="en-US" b="1" dirty="0"/>
          </a:p>
        </p:txBody>
      </p:sp>
      <p:grpSp>
        <p:nvGrpSpPr>
          <p:cNvPr id="38" name="组 37"/>
          <p:cNvGrpSpPr/>
          <p:nvPr/>
        </p:nvGrpSpPr>
        <p:grpSpPr>
          <a:xfrm rot="10800000">
            <a:off x="7328027" y="1885615"/>
            <a:ext cx="1145877" cy="1145877"/>
            <a:chOff x="8777357" y="2208470"/>
            <a:chExt cx="1145877" cy="1145877"/>
          </a:xfrm>
        </p:grpSpPr>
        <p:pic>
          <p:nvPicPr>
            <p:cNvPr id="39" name="Picture 55" descr="robot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777357" y="2208470"/>
              <a:ext cx="1145877" cy="1145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Line 59"/>
            <p:cNvSpPr>
              <a:spLocks noChangeShapeType="1"/>
            </p:cNvSpPr>
            <p:nvPr/>
          </p:nvSpPr>
          <p:spPr bwMode="auto">
            <a:xfrm>
              <a:off x="9033804" y="3017477"/>
              <a:ext cx="5778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60"/>
            <p:cNvSpPr>
              <a:spLocks noChangeShapeType="1"/>
            </p:cNvSpPr>
            <p:nvPr/>
          </p:nvSpPr>
          <p:spPr bwMode="auto">
            <a:xfrm>
              <a:off x="9125663" y="2485159"/>
              <a:ext cx="44926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" name="Text Box 61"/>
          <p:cNvSpPr txBox="1">
            <a:spLocks noChangeArrowheads="1"/>
          </p:cNvSpPr>
          <p:nvPr/>
        </p:nvSpPr>
        <p:spPr bwMode="auto">
          <a:xfrm>
            <a:off x="8448895" y="2532664"/>
            <a:ext cx="1026291" cy="3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narrow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8162324" y="1996553"/>
            <a:ext cx="1512888" cy="3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wide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线箭头连接符 43"/>
          <p:cNvCxnSpPr/>
          <p:nvPr/>
        </p:nvCxnSpPr>
        <p:spPr>
          <a:xfrm>
            <a:off x="9489576" y="2190014"/>
            <a:ext cx="554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9942127" y="2532630"/>
            <a:ext cx="1512888" cy="3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线箭头连接符 45"/>
          <p:cNvCxnSpPr/>
          <p:nvPr/>
        </p:nvCxnSpPr>
        <p:spPr>
          <a:xfrm>
            <a:off x="9468530" y="2752700"/>
            <a:ext cx="554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9942757" y="2017705"/>
            <a:ext cx="1512888" cy="37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front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549236" y="4641273"/>
            <a:ext cx="1191491" cy="35650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3711865" y="4562299"/>
            <a:ext cx="721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en-US" altLang="zh-CN" sz="1800" smtClean="0">
                <a:solidFill>
                  <a:srgbClr val="C00000"/>
                </a:solidFill>
              </a:rPr>
              <a:t>hat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sp>
        <p:nvSpPr>
          <p:cNvPr id="50" name="右箭头 49"/>
          <p:cNvSpPr/>
          <p:nvPr/>
        </p:nvSpPr>
        <p:spPr>
          <a:xfrm rot="20463696">
            <a:off x="4285574" y="4080097"/>
            <a:ext cx="2690523" cy="26887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820099" y="3457501"/>
            <a:ext cx="2106602" cy="379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/>
              <a:t>2. Different Team</a:t>
            </a:r>
            <a:endParaRPr lang="zh-CN" altLang="en-US" b="1" dirty="0"/>
          </a:p>
        </p:txBody>
      </p:sp>
      <p:sp>
        <p:nvSpPr>
          <p:cNvPr id="52" name="矩形 51"/>
          <p:cNvSpPr/>
          <p:nvPr/>
        </p:nvSpPr>
        <p:spPr>
          <a:xfrm>
            <a:off x="9184965" y="3454452"/>
            <a:ext cx="2416047" cy="379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/>
              <a:t>3. Different Member</a:t>
            </a:r>
            <a:endParaRPr lang="zh-CN" altLang="en-US" b="1" dirty="0"/>
          </a:p>
        </p:txBody>
      </p:sp>
      <p:cxnSp>
        <p:nvCxnSpPr>
          <p:cNvPr id="53" name="直线箭头连接符 52"/>
          <p:cNvCxnSpPr/>
          <p:nvPr/>
        </p:nvCxnSpPr>
        <p:spPr>
          <a:xfrm>
            <a:off x="7795029" y="4351266"/>
            <a:ext cx="242602" cy="4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62"/>
          <p:cNvSpPr txBox="1">
            <a:spLocks noChangeArrowheads="1"/>
          </p:cNvSpPr>
          <p:nvPr/>
        </p:nvSpPr>
        <p:spPr bwMode="auto">
          <a:xfrm>
            <a:off x="7916330" y="4026251"/>
            <a:ext cx="1167801" cy="66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Yellow</a:t>
            </a:r>
            <a:r>
              <a:rPr lang="en-US" altLang="zh-CN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</a:t>
            </a:r>
            <a:endParaRPr lang="en-US" altLang="zh-CN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线箭头连接符 54"/>
          <p:cNvCxnSpPr/>
          <p:nvPr/>
        </p:nvCxnSpPr>
        <p:spPr>
          <a:xfrm>
            <a:off x="7768372" y="5207017"/>
            <a:ext cx="242602" cy="4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7971608" y="4973651"/>
            <a:ext cx="1167801" cy="66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Blue Team</a:t>
            </a:r>
          </a:p>
        </p:txBody>
      </p:sp>
      <p:grpSp>
        <p:nvGrpSpPr>
          <p:cNvPr id="57" name="组 56"/>
          <p:cNvGrpSpPr/>
          <p:nvPr/>
        </p:nvGrpSpPr>
        <p:grpSpPr>
          <a:xfrm rot="10800000">
            <a:off x="6915585" y="3879708"/>
            <a:ext cx="814273" cy="814273"/>
            <a:chOff x="6915585" y="4489313"/>
            <a:chExt cx="814273" cy="814273"/>
          </a:xfrm>
        </p:grpSpPr>
        <p:pic>
          <p:nvPicPr>
            <p:cNvPr id="58" name="Picture 49" descr="robot4y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915585" y="4489313"/>
              <a:ext cx="814273" cy="814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" name="椭圆 58"/>
            <p:cNvSpPr/>
            <p:nvPr/>
          </p:nvSpPr>
          <p:spPr>
            <a:xfrm>
              <a:off x="7164484" y="4710339"/>
              <a:ext cx="315948" cy="3565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60" name="直线箭头连接符 59"/>
          <p:cNvCxnSpPr/>
          <p:nvPr/>
        </p:nvCxnSpPr>
        <p:spPr>
          <a:xfrm>
            <a:off x="10286041" y="4339099"/>
            <a:ext cx="242602" cy="4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62"/>
          <p:cNvSpPr txBox="1">
            <a:spLocks noChangeArrowheads="1"/>
          </p:cNvSpPr>
          <p:nvPr/>
        </p:nvSpPr>
        <p:spPr bwMode="auto">
          <a:xfrm>
            <a:off x="10598974" y="4023028"/>
            <a:ext cx="1167801" cy="66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</a:t>
            </a:r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</a:t>
            </a: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NUM=1</a:t>
            </a:r>
          </a:p>
        </p:txBody>
      </p:sp>
      <p:cxnSp>
        <p:nvCxnSpPr>
          <p:cNvPr id="62" name="直线箭头连接符 61"/>
          <p:cNvCxnSpPr/>
          <p:nvPr/>
        </p:nvCxnSpPr>
        <p:spPr>
          <a:xfrm>
            <a:off x="10244917" y="5218602"/>
            <a:ext cx="242602" cy="4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10487660" y="4930140"/>
            <a:ext cx="1423670" cy="66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 = </a:t>
            </a:r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  <a:p>
            <a:pPr algn="ctr"/>
            <a:r>
              <a:rPr lang="en-US" altLang="zh-CN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NUM=10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 63"/>
          <p:cNvGrpSpPr/>
          <p:nvPr/>
        </p:nvGrpSpPr>
        <p:grpSpPr>
          <a:xfrm>
            <a:off x="6915585" y="4765856"/>
            <a:ext cx="814273" cy="814273"/>
            <a:chOff x="6915585" y="5250766"/>
            <a:chExt cx="814273" cy="814273"/>
          </a:xfrm>
        </p:grpSpPr>
        <p:pic>
          <p:nvPicPr>
            <p:cNvPr id="65" name="Picture 49" descr="robot4y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0800000">
              <a:off x="6915585" y="5250766"/>
              <a:ext cx="814273" cy="814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" name="椭圆 65"/>
            <p:cNvSpPr/>
            <p:nvPr/>
          </p:nvSpPr>
          <p:spPr>
            <a:xfrm rot="10800000">
              <a:off x="7162669" y="5476751"/>
              <a:ext cx="315948" cy="3565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7209650" y="5558646"/>
              <a:ext cx="234420" cy="216627"/>
            </a:xfrm>
            <a:prstGeom prst="ellipse">
              <a:avLst/>
            </a:prstGeom>
            <a:solidFill>
              <a:srgbClr val="2276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68" name="Picture 49" descr="robot4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9394015" y="3911683"/>
            <a:ext cx="814273" cy="81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" name="椭圆 68"/>
          <p:cNvSpPr/>
          <p:nvPr/>
        </p:nvSpPr>
        <p:spPr>
          <a:xfrm>
            <a:off x="9512806" y="4398257"/>
            <a:ext cx="233085" cy="2139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9823619" y="4395950"/>
            <a:ext cx="233085" cy="2139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9480357" y="4030608"/>
            <a:ext cx="233085" cy="2139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879952" y="4035643"/>
            <a:ext cx="233085" cy="2139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3" name="组 72"/>
          <p:cNvGrpSpPr/>
          <p:nvPr/>
        </p:nvGrpSpPr>
        <p:grpSpPr>
          <a:xfrm>
            <a:off x="9394014" y="4798377"/>
            <a:ext cx="814273" cy="814273"/>
            <a:chOff x="9394014" y="5283287"/>
            <a:chExt cx="814273" cy="814273"/>
          </a:xfrm>
        </p:grpSpPr>
        <p:pic>
          <p:nvPicPr>
            <p:cNvPr id="74" name="Picture 49" descr="robot4y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0800000">
              <a:off x="9394014" y="5283287"/>
              <a:ext cx="814273" cy="814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" name="椭圆 74"/>
            <p:cNvSpPr/>
            <p:nvPr/>
          </p:nvSpPr>
          <p:spPr>
            <a:xfrm>
              <a:off x="9512805" y="5769861"/>
              <a:ext cx="233085" cy="21398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9823618" y="5767554"/>
              <a:ext cx="233085" cy="21398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9480356" y="5402212"/>
              <a:ext cx="233085" cy="21398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9879951" y="5407247"/>
              <a:ext cx="233085" cy="21398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9538982" y="5803014"/>
              <a:ext cx="180000" cy="166338"/>
            </a:xfrm>
            <a:prstGeom prst="ellipse">
              <a:avLst/>
            </a:prstGeom>
            <a:solidFill>
              <a:srgbClr val="EA5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2-Decision Making System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64920" y="1210310"/>
            <a:ext cx="9943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defTabSz="914400"/>
            <a:r>
              <a:rPr lang="en-US" altLang="zh-CN" sz="2000" dirty="0">
                <a:solidFill>
                  <a:prstClr val="black"/>
                </a:solidFill>
              </a:rPr>
              <a:t>The </a:t>
            </a:r>
            <a:r>
              <a:rPr lang="en-US" altLang="zh-CN" sz="2000" dirty="0" smtClean="0">
                <a:solidFill>
                  <a:prstClr val="black"/>
                </a:solidFill>
              </a:rPr>
              <a:t>Decision Making System </a:t>
            </a:r>
            <a:r>
              <a:rPr lang="en-US" altLang="zh-CN" sz="2000" dirty="0">
                <a:solidFill>
                  <a:prstClr val="black"/>
                </a:solidFill>
              </a:rPr>
              <a:t>establishes a </a:t>
            </a:r>
            <a:r>
              <a:rPr lang="en-US" altLang="zh-CN" sz="2000" dirty="0" smtClean="0">
                <a:solidFill>
                  <a:prstClr val="black"/>
                </a:solidFill>
              </a:rPr>
              <a:t>multi-robot collaborative hierarchical </a:t>
            </a:r>
            <a:r>
              <a:rPr lang="en-US" altLang="zh-CN" sz="2000" dirty="0">
                <a:solidFill>
                  <a:prstClr val="black"/>
                </a:solidFill>
              </a:rPr>
              <a:t>decision-making framework based on </a:t>
            </a:r>
            <a:r>
              <a:rPr lang="en-US" altLang="zh-CN" sz="2000" dirty="0" smtClean="0">
                <a:solidFill>
                  <a:prstClr val="black"/>
                </a:solidFill>
              </a:rPr>
              <a:t>limited </a:t>
            </a:r>
            <a:r>
              <a:rPr lang="en-US" altLang="zh-CN" sz="2000" dirty="0">
                <a:solidFill>
                  <a:prstClr val="black"/>
                </a:solidFill>
              </a:rPr>
              <a:t>state machine</a:t>
            </a:r>
            <a:r>
              <a:rPr lang="zh-CN" altLang="en-US" sz="2000" dirty="0" smtClean="0">
                <a:solidFill>
                  <a:prstClr val="black"/>
                </a:solidFill>
              </a:rPr>
              <a:t>，</a:t>
            </a:r>
            <a:r>
              <a:rPr lang="en-US" altLang="zh-CN" sz="2000" dirty="0" smtClean="0">
                <a:solidFill>
                  <a:prstClr val="black"/>
                </a:solidFill>
              </a:rPr>
              <a:t>PAS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78373" y="2450182"/>
            <a:ext cx="159702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914400"/>
            <a:r>
              <a:rPr lang="en-US" altLang="zh-CN" sz="5400" b="1" u="sng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altLang="zh-CN" sz="5400" b="1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u="sng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altLang="zh-CN" sz="5400" b="1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u="sng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83171" y="404720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black"/>
                </a:solidFill>
                <a:sym typeface="+mn-ea"/>
              </a:rPr>
              <a:t>Play</a:t>
            </a:r>
            <a:r>
              <a:rPr lang="zh-CN" altLang="en-US" sz="1800" dirty="0" smtClean="0">
                <a:solidFill>
                  <a:prstClr val="black"/>
                </a:solidFill>
                <a:sym typeface="+mn-ea"/>
              </a:rPr>
              <a:t> </a:t>
            </a:r>
            <a:r>
              <a:rPr lang="en-US" altLang="zh-CN" sz="1800" dirty="0" smtClean="0">
                <a:solidFill>
                  <a:prstClr val="black"/>
                </a:solidFill>
                <a:sym typeface="+mn-ea"/>
              </a:rPr>
              <a:t>layer</a:t>
            </a:r>
            <a:endParaRPr lang="zh-CN" altLang="en-US" sz="1800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30295" y="476421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black"/>
                </a:solidFill>
                <a:sym typeface="+mn-ea"/>
              </a:rPr>
              <a:t>Agent</a:t>
            </a:r>
            <a:r>
              <a:rPr lang="zh-CN" altLang="en-US" sz="1800" dirty="0" smtClean="0">
                <a:solidFill>
                  <a:prstClr val="black"/>
                </a:solidFill>
                <a:sym typeface="+mn-ea"/>
              </a:rPr>
              <a:t> </a:t>
            </a:r>
            <a:r>
              <a:rPr lang="en-US" altLang="zh-CN" sz="1800" dirty="0" smtClean="0">
                <a:solidFill>
                  <a:prstClr val="black"/>
                </a:solidFill>
                <a:sym typeface="+mn-ea"/>
              </a:rPr>
              <a:t>layer</a:t>
            </a:r>
            <a:endParaRPr lang="zh-CN" altLang="en-US" sz="1800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2055" y="5340449"/>
            <a:ext cx="137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800" dirty="0" smtClean="0">
                <a:solidFill>
                  <a:prstClr val="black"/>
                </a:solidFill>
                <a:sym typeface="+mn-ea"/>
              </a:rPr>
              <a:t>Skill</a:t>
            </a:r>
            <a:r>
              <a:rPr lang="zh-CN" altLang="en-US" sz="1800" dirty="0" smtClean="0">
                <a:solidFill>
                  <a:prstClr val="black"/>
                </a:solidFill>
                <a:sym typeface="+mn-ea"/>
              </a:rPr>
              <a:t> </a:t>
            </a:r>
            <a:r>
              <a:rPr lang="en-US" altLang="zh-CN" sz="1800" dirty="0" smtClean="0">
                <a:solidFill>
                  <a:prstClr val="black"/>
                </a:solidFill>
                <a:sym typeface="+mn-ea"/>
              </a:rPr>
              <a:t>layer</a:t>
            </a:r>
            <a:endParaRPr lang="zh-CN" altLang="en-US" sz="1800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11" name="任意多边形 27"/>
          <p:cNvSpPr/>
          <p:nvPr>
            <p:custDataLst>
              <p:tags r:id="rId1"/>
            </p:custDataLst>
          </p:nvPr>
        </p:nvSpPr>
        <p:spPr>
          <a:xfrm>
            <a:off x="7379970" y="2602230"/>
            <a:ext cx="805180" cy="508000"/>
          </a:xfrm>
          <a:custGeom>
            <a:avLst/>
            <a:gdLst>
              <a:gd name="connsiteX0" fmla="*/ 0 w 804378"/>
              <a:gd name="connsiteY0" fmla="*/ 0 h 507600"/>
              <a:gd name="connsiteX1" fmla="*/ 550578 w 804378"/>
              <a:gd name="connsiteY1" fmla="*/ 0 h 507600"/>
              <a:gd name="connsiteX2" fmla="*/ 804378 w 804378"/>
              <a:gd name="connsiteY2" fmla="*/ 253800 h 507600"/>
              <a:gd name="connsiteX3" fmla="*/ 550578 w 804378"/>
              <a:gd name="connsiteY3" fmla="*/ 507600 h 507600"/>
              <a:gd name="connsiteX4" fmla="*/ 0 w 804378"/>
              <a:gd name="connsiteY4" fmla="*/ 507600 h 5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378" h="507600">
                <a:moveTo>
                  <a:pt x="0" y="0"/>
                </a:moveTo>
                <a:lnTo>
                  <a:pt x="550578" y="0"/>
                </a:lnTo>
                <a:lnTo>
                  <a:pt x="804378" y="253800"/>
                </a:lnTo>
                <a:lnTo>
                  <a:pt x="550578" y="507600"/>
                </a:lnTo>
                <a:lnTo>
                  <a:pt x="0" y="507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anchor="ctr">
            <a:normAutofit/>
          </a:bodyPr>
          <a:lstStyle/>
          <a:p>
            <a:pPr algn="ctr" defTabSz="914400">
              <a:defRPr/>
            </a:pPr>
            <a:r>
              <a:rPr lang="en-US" altLang="zh-CN" sz="2400" dirty="0">
                <a:solidFill>
                  <a:prstClr val="white"/>
                </a:solidFill>
              </a:rPr>
              <a:t>01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4565650" y="4097655"/>
            <a:ext cx="2413000" cy="5162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任意多边形 29"/>
          <p:cNvSpPr/>
          <p:nvPr>
            <p:custDataLst>
              <p:tags r:id="rId3"/>
            </p:custDataLst>
          </p:nvPr>
        </p:nvSpPr>
        <p:spPr>
          <a:xfrm rot="19928148">
            <a:off x="4258945" y="3378835"/>
            <a:ext cx="3430905" cy="447675"/>
          </a:xfrm>
          <a:custGeom>
            <a:avLst/>
            <a:gdLst>
              <a:gd name="connsiteX0" fmla="*/ 3416936 w 3416936"/>
              <a:gd name="connsiteY0" fmla="*/ 0 h 448342"/>
              <a:gd name="connsiteX1" fmla="*/ 3178443 w 3416936"/>
              <a:gd name="connsiteY1" fmla="*/ 448342 h 448342"/>
              <a:gd name="connsiteX2" fmla="*/ 0 w 3416936"/>
              <a:gd name="connsiteY2" fmla="*/ 448342 h 448342"/>
              <a:gd name="connsiteX3" fmla="*/ 237026 w 3416936"/>
              <a:gd name="connsiteY3" fmla="*/ 0 h 4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936" h="448342">
                <a:moveTo>
                  <a:pt x="3416936" y="0"/>
                </a:moveTo>
                <a:lnTo>
                  <a:pt x="3178443" y="448342"/>
                </a:lnTo>
                <a:lnTo>
                  <a:pt x="0" y="448342"/>
                </a:lnTo>
                <a:lnTo>
                  <a:pt x="23702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14" name="任意多边形 31"/>
          <p:cNvSpPr/>
          <p:nvPr>
            <p:custDataLst>
              <p:tags r:id="rId4"/>
            </p:custDataLst>
          </p:nvPr>
        </p:nvSpPr>
        <p:spPr>
          <a:xfrm>
            <a:off x="7383145" y="3413760"/>
            <a:ext cx="803275" cy="508000"/>
          </a:xfrm>
          <a:custGeom>
            <a:avLst/>
            <a:gdLst>
              <a:gd name="connsiteX0" fmla="*/ 0 w 804378"/>
              <a:gd name="connsiteY0" fmla="*/ 0 h 507600"/>
              <a:gd name="connsiteX1" fmla="*/ 550578 w 804378"/>
              <a:gd name="connsiteY1" fmla="*/ 0 h 507600"/>
              <a:gd name="connsiteX2" fmla="*/ 804378 w 804378"/>
              <a:gd name="connsiteY2" fmla="*/ 253800 h 507600"/>
              <a:gd name="connsiteX3" fmla="*/ 550578 w 804378"/>
              <a:gd name="connsiteY3" fmla="*/ 507600 h 507600"/>
              <a:gd name="connsiteX4" fmla="*/ 0 w 804378"/>
              <a:gd name="connsiteY4" fmla="*/ 507600 h 5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378" h="507600">
                <a:moveTo>
                  <a:pt x="0" y="0"/>
                </a:moveTo>
                <a:lnTo>
                  <a:pt x="550578" y="0"/>
                </a:lnTo>
                <a:lnTo>
                  <a:pt x="804378" y="253800"/>
                </a:lnTo>
                <a:lnTo>
                  <a:pt x="550578" y="507600"/>
                </a:lnTo>
                <a:lnTo>
                  <a:pt x="0" y="507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anchor="ctr">
            <a:normAutofit/>
          </a:bodyPr>
          <a:lstStyle/>
          <a:p>
            <a:pPr algn="ctr" defTabSz="914400">
              <a:defRPr/>
            </a:pPr>
            <a:r>
              <a:rPr lang="en-US" altLang="zh-CN" sz="2400" dirty="0">
                <a:solidFill>
                  <a:prstClr val="white"/>
                </a:solidFill>
              </a:rPr>
              <a:t>02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5122545" y="4602480"/>
            <a:ext cx="1866900" cy="5162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 35"/>
          <p:cNvSpPr/>
          <p:nvPr>
            <p:custDataLst>
              <p:tags r:id="rId6"/>
            </p:custDataLst>
          </p:nvPr>
        </p:nvSpPr>
        <p:spPr>
          <a:xfrm rot="19928148">
            <a:off x="4846320" y="4042410"/>
            <a:ext cx="2809875" cy="448945"/>
          </a:xfrm>
          <a:custGeom>
            <a:avLst/>
            <a:gdLst>
              <a:gd name="connsiteX0" fmla="*/ 2791191 w 2791191"/>
              <a:gd name="connsiteY0" fmla="*/ 0 h 448342"/>
              <a:gd name="connsiteX1" fmla="*/ 2554164 w 2791191"/>
              <a:gd name="connsiteY1" fmla="*/ 448342 h 448342"/>
              <a:gd name="connsiteX2" fmla="*/ 0 w 2791191"/>
              <a:gd name="connsiteY2" fmla="*/ 448342 h 448342"/>
              <a:gd name="connsiteX3" fmla="*/ 241553 w 2791191"/>
              <a:gd name="connsiteY3" fmla="*/ 0 h 4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1191" h="448342">
                <a:moveTo>
                  <a:pt x="2791191" y="0"/>
                </a:moveTo>
                <a:lnTo>
                  <a:pt x="2554164" y="448342"/>
                </a:lnTo>
                <a:lnTo>
                  <a:pt x="0" y="448342"/>
                </a:lnTo>
                <a:lnTo>
                  <a:pt x="241553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17" name="任意多边形 36"/>
          <p:cNvSpPr/>
          <p:nvPr>
            <p:custDataLst>
              <p:tags r:id="rId7"/>
            </p:custDataLst>
          </p:nvPr>
        </p:nvSpPr>
        <p:spPr>
          <a:xfrm>
            <a:off x="7383145" y="4224655"/>
            <a:ext cx="803275" cy="508000"/>
          </a:xfrm>
          <a:custGeom>
            <a:avLst/>
            <a:gdLst>
              <a:gd name="connsiteX0" fmla="*/ 0 w 804378"/>
              <a:gd name="connsiteY0" fmla="*/ 0 h 507600"/>
              <a:gd name="connsiteX1" fmla="*/ 550578 w 804378"/>
              <a:gd name="connsiteY1" fmla="*/ 0 h 507600"/>
              <a:gd name="connsiteX2" fmla="*/ 804378 w 804378"/>
              <a:gd name="connsiteY2" fmla="*/ 253800 h 507600"/>
              <a:gd name="connsiteX3" fmla="*/ 550578 w 804378"/>
              <a:gd name="connsiteY3" fmla="*/ 507600 h 507600"/>
              <a:gd name="connsiteX4" fmla="*/ 0 w 804378"/>
              <a:gd name="connsiteY4" fmla="*/ 507600 h 5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378" h="507600">
                <a:moveTo>
                  <a:pt x="0" y="0"/>
                </a:moveTo>
                <a:lnTo>
                  <a:pt x="550578" y="0"/>
                </a:lnTo>
                <a:lnTo>
                  <a:pt x="804378" y="253800"/>
                </a:lnTo>
                <a:lnTo>
                  <a:pt x="550578" y="507600"/>
                </a:lnTo>
                <a:lnTo>
                  <a:pt x="0" y="507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anchor="ctr">
            <a:normAutofit/>
          </a:bodyPr>
          <a:lstStyle/>
          <a:p>
            <a:pPr algn="ctr" defTabSz="914400">
              <a:defRPr/>
            </a:pPr>
            <a:r>
              <a:rPr lang="en-US" altLang="zh-CN" sz="2400" dirty="0">
                <a:solidFill>
                  <a:prstClr val="white"/>
                </a:solidFill>
              </a:rPr>
              <a:t>03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5684520" y="5115560"/>
            <a:ext cx="1304925" cy="515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9" name="任意多边形 39"/>
          <p:cNvSpPr/>
          <p:nvPr>
            <p:custDataLst>
              <p:tags r:id="rId9"/>
            </p:custDataLst>
          </p:nvPr>
        </p:nvSpPr>
        <p:spPr>
          <a:xfrm rot="19928148">
            <a:off x="5454650" y="4704080"/>
            <a:ext cx="2162175" cy="449580"/>
          </a:xfrm>
          <a:custGeom>
            <a:avLst/>
            <a:gdLst>
              <a:gd name="connsiteX0" fmla="*/ 2163202 w 2163202"/>
              <a:gd name="connsiteY0" fmla="*/ 0 h 448342"/>
              <a:gd name="connsiteX1" fmla="*/ 1925535 w 2163202"/>
              <a:gd name="connsiteY1" fmla="*/ 448342 h 448342"/>
              <a:gd name="connsiteX2" fmla="*/ 0 w 2163202"/>
              <a:gd name="connsiteY2" fmla="*/ 448342 h 448342"/>
              <a:gd name="connsiteX3" fmla="*/ 237026 w 2163202"/>
              <a:gd name="connsiteY3" fmla="*/ 0 h 4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202" h="448342">
                <a:moveTo>
                  <a:pt x="2163202" y="0"/>
                </a:moveTo>
                <a:lnTo>
                  <a:pt x="1925535" y="448342"/>
                </a:lnTo>
                <a:lnTo>
                  <a:pt x="0" y="448342"/>
                </a:lnTo>
                <a:lnTo>
                  <a:pt x="23702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10"/>
            </p:custDataLst>
          </p:nvPr>
        </p:nvSpPr>
        <p:spPr>
          <a:xfrm>
            <a:off x="8572500" y="2595880"/>
            <a:ext cx="92075" cy="504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8572500" y="3410585"/>
            <a:ext cx="92075" cy="50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文本框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791575" y="2591435"/>
            <a:ext cx="298894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CN" sz="1800" dirty="0" smtClean="0">
                <a:solidFill>
                  <a:prstClr val="black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Decision Design</a:t>
            </a:r>
            <a:endParaRPr lang="zh-CN" altLang="en-US" sz="1800" dirty="0">
              <a:solidFill>
                <a:prstClr val="black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8572500" y="4224655"/>
            <a:ext cx="92075" cy="504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文本框 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791575" y="3405505"/>
            <a:ext cx="298894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CN" sz="1800" dirty="0">
                <a:solidFill>
                  <a:prstClr val="black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Task </a:t>
            </a:r>
            <a:r>
              <a:rPr lang="en-US" altLang="zh-CN" sz="1800" dirty="0" smtClean="0">
                <a:solidFill>
                  <a:prstClr val="black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assign</a:t>
            </a:r>
            <a:endParaRPr lang="zh-CN" altLang="en-US" sz="1800" dirty="0">
              <a:solidFill>
                <a:prstClr val="black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3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791575" y="4220210"/>
            <a:ext cx="298894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CN" sz="1800" dirty="0" smtClean="0">
                <a:solidFill>
                  <a:prstClr val="black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Action </a:t>
            </a:r>
            <a:r>
              <a:rPr lang="en-US" altLang="zh-CN" sz="1800" dirty="0" err="1" smtClean="0">
                <a:solidFill>
                  <a:prstClr val="black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exectue</a:t>
            </a:r>
            <a:endParaRPr lang="zh-CN" altLang="en-US" sz="1800" dirty="0">
              <a:solidFill>
                <a:prstClr val="black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6" name="肘形连接符 25"/>
          <p:cNvCxnSpPr/>
          <p:nvPr/>
        </p:nvCxnSpPr>
        <p:spPr>
          <a:xfrm>
            <a:off x="1520273" y="3320937"/>
            <a:ext cx="1652418" cy="945945"/>
          </a:xfrm>
          <a:prstGeom prst="bentConnector3">
            <a:avLst>
              <a:gd name="adj1" fmla="val 1370"/>
            </a:avLst>
          </a:prstGeom>
          <a:ln w="38100">
            <a:solidFill>
              <a:srgbClr val="5B9B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endCxn id="19" idx="1"/>
          </p:cNvCxnSpPr>
          <p:nvPr/>
        </p:nvCxnSpPr>
        <p:spPr>
          <a:xfrm rot="16200000" flipH="1">
            <a:off x="2069777" y="3388358"/>
            <a:ext cx="1627938" cy="1493097"/>
          </a:xfrm>
          <a:prstGeom prst="bentConnector2">
            <a:avLst/>
          </a:prstGeom>
          <a:ln w="38100">
            <a:solidFill>
              <a:srgbClr val="5B9B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>
            <a:endCxn id="20" idx="1"/>
          </p:cNvCxnSpPr>
          <p:nvPr/>
        </p:nvCxnSpPr>
        <p:spPr>
          <a:xfrm rot="16200000" flipH="1">
            <a:off x="2337036" y="3759580"/>
            <a:ext cx="2212120" cy="1317917"/>
          </a:xfrm>
          <a:prstGeom prst="bentConnector2">
            <a:avLst/>
          </a:prstGeom>
          <a:ln w="38100">
            <a:solidFill>
              <a:srgbClr val="5B9B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3-Communication system</a:t>
            </a:r>
            <a:endParaRPr kumimoji="1" lang="zh-CN" altLang="en-US" dirty="0"/>
          </a:p>
        </p:txBody>
      </p:sp>
      <p:grpSp>
        <p:nvGrpSpPr>
          <p:cNvPr id="6" name="Group 15"/>
          <p:cNvGrpSpPr/>
          <p:nvPr/>
        </p:nvGrpSpPr>
        <p:grpSpPr bwMode="auto">
          <a:xfrm>
            <a:off x="3935384" y="1474529"/>
            <a:ext cx="1368425" cy="1311275"/>
            <a:chOff x="0" y="0"/>
            <a:chExt cx="2155" cy="2066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 flipV="1">
              <a:off x="272" y="1020"/>
              <a:ext cx="1611" cy="9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8080"/>
            </a:solidFill>
            <a:ln w="50800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2094" cy="1474"/>
            </a:xfrm>
            <a:prstGeom prst="rect">
              <a:avLst/>
            </a:prstGeom>
            <a:solidFill>
              <a:srgbClr val="808080"/>
            </a:solidFill>
            <a:ln w="50800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316" y="272"/>
              <a:ext cx="1474" cy="10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" y="1946"/>
              <a:ext cx="2155" cy="120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20"/>
          <p:cNvGrpSpPr/>
          <p:nvPr/>
        </p:nvGrpSpPr>
        <p:grpSpPr bwMode="auto">
          <a:xfrm>
            <a:off x="6204239" y="1840607"/>
            <a:ext cx="1223963" cy="898525"/>
            <a:chOff x="0" y="0"/>
            <a:chExt cx="1928" cy="1415"/>
          </a:xfrm>
        </p:grpSpPr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0" y="1020"/>
              <a:ext cx="1928" cy="3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 flipV="1">
              <a:off x="0" y="1353"/>
              <a:ext cx="1928" cy="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 flipH="1">
              <a:off x="107" y="0"/>
              <a:ext cx="120" cy="10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5" name="未知"/>
          <p:cNvSpPr/>
          <p:nvPr/>
        </p:nvSpPr>
        <p:spPr bwMode="auto">
          <a:xfrm>
            <a:off x="5130800" y="2459355"/>
            <a:ext cx="1073785" cy="240030"/>
          </a:xfrm>
          <a:custGeom>
            <a:avLst/>
            <a:gdLst>
              <a:gd name="T0" fmla="*/ 0 w 21600"/>
              <a:gd name="T1" fmla="*/ 18114 h 21600"/>
              <a:gd name="T2" fmla="*/ 6805 w 21600"/>
              <a:gd name="T3" fmla="*/ 18914 h 21600"/>
              <a:gd name="T4" fmla="*/ 10598 w 21600"/>
              <a:gd name="T5" fmla="*/ 2000 h 21600"/>
              <a:gd name="T6" fmla="*/ 21600 w 21600"/>
              <a:gd name="T7" fmla="*/ 68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8114"/>
                </a:moveTo>
                <a:cubicBezTo>
                  <a:pt x="1129" y="18228"/>
                  <a:pt x="5030" y="21600"/>
                  <a:pt x="6805" y="18914"/>
                </a:cubicBezTo>
                <a:cubicBezTo>
                  <a:pt x="8580" y="16228"/>
                  <a:pt x="8123" y="4000"/>
                  <a:pt x="10598" y="2000"/>
                </a:cubicBezTo>
                <a:cubicBezTo>
                  <a:pt x="13072" y="0"/>
                  <a:pt x="19770" y="6057"/>
                  <a:pt x="21600" y="6857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WIFI"/>
          <p:cNvSpPr/>
          <p:nvPr/>
        </p:nvSpPr>
        <p:spPr>
          <a:xfrm>
            <a:off x="6891020" y="1917065"/>
            <a:ext cx="795020" cy="492760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7" name="Group 37"/>
          <p:cNvGrpSpPr/>
          <p:nvPr/>
        </p:nvGrpSpPr>
        <p:grpSpPr bwMode="auto">
          <a:xfrm>
            <a:off x="6432204" y="5175944"/>
            <a:ext cx="871538" cy="747713"/>
            <a:chOff x="0" y="0"/>
            <a:chExt cx="1372" cy="1176"/>
          </a:xfrm>
        </p:grpSpPr>
        <p:grpSp>
          <p:nvGrpSpPr>
            <p:cNvPr id="18" name="Group 38"/>
            <p:cNvGrpSpPr/>
            <p:nvPr/>
          </p:nvGrpSpPr>
          <p:grpSpPr bwMode="auto">
            <a:xfrm>
              <a:off x="0" y="0"/>
              <a:ext cx="1373" cy="1177"/>
              <a:chOff x="0" y="0"/>
              <a:chExt cx="1373" cy="1177"/>
            </a:xfrm>
          </p:grpSpPr>
          <p:sp>
            <p:nvSpPr>
              <p:cNvPr id="21" name="Rectangle 39"/>
              <p:cNvSpPr>
                <a:spLocks noChangeArrowheads="1"/>
              </p:cNvSpPr>
              <p:nvPr/>
            </p:nvSpPr>
            <p:spPr bwMode="auto">
              <a:xfrm>
                <a:off x="57" y="0"/>
                <a:ext cx="1247" cy="113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40"/>
              <p:cNvSpPr>
                <a:spLocks noChangeArrowheads="1"/>
              </p:cNvSpPr>
              <p:nvPr/>
            </p:nvSpPr>
            <p:spPr bwMode="auto">
              <a:xfrm>
                <a:off x="170" y="227"/>
                <a:ext cx="1021" cy="56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val 41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227" cy="45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val 42"/>
              <p:cNvSpPr>
                <a:spLocks noChangeArrowheads="1"/>
              </p:cNvSpPr>
              <p:nvPr/>
            </p:nvSpPr>
            <p:spPr bwMode="auto">
              <a:xfrm>
                <a:off x="1147" y="723"/>
                <a:ext cx="227" cy="45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Oval 43"/>
            <p:cNvSpPr>
              <a:spLocks noChangeArrowheads="1"/>
            </p:cNvSpPr>
            <p:nvPr/>
          </p:nvSpPr>
          <p:spPr bwMode="auto">
            <a:xfrm>
              <a:off x="396" y="340"/>
              <a:ext cx="119" cy="34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44"/>
            <p:cNvSpPr>
              <a:spLocks noChangeArrowheads="1"/>
            </p:cNvSpPr>
            <p:nvPr/>
          </p:nvSpPr>
          <p:spPr bwMode="auto">
            <a:xfrm>
              <a:off x="843" y="341"/>
              <a:ext cx="119" cy="34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5" name=" 135"/>
          <p:cNvSpPr/>
          <p:nvPr/>
        </p:nvSpPr>
        <p:spPr>
          <a:xfrm rot="5400000">
            <a:off x="6174105" y="3747770"/>
            <a:ext cx="2068830" cy="23495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6" name=" 135"/>
          <p:cNvSpPr/>
          <p:nvPr/>
        </p:nvSpPr>
        <p:spPr>
          <a:xfrm rot="16200000">
            <a:off x="5549265" y="3788410"/>
            <a:ext cx="2068830" cy="30353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260546" y="3403387"/>
            <a:ext cx="137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800" dirty="0" smtClean="0">
                <a:solidFill>
                  <a:prstClr val="black"/>
                </a:solidFill>
              </a:rPr>
              <a:t>Movement command</a:t>
            </a: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90205" y="3571478"/>
            <a:ext cx="139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800" dirty="0" smtClean="0">
                <a:solidFill>
                  <a:prstClr val="black"/>
                </a:solidFill>
              </a:rPr>
              <a:t>State information </a:t>
            </a: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29" name="WIFI"/>
          <p:cNvSpPr/>
          <p:nvPr/>
        </p:nvSpPr>
        <p:spPr>
          <a:xfrm>
            <a:off x="6715933" y="4959769"/>
            <a:ext cx="278130" cy="216116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0" name="组合 1"/>
          <p:cNvGrpSpPr/>
          <p:nvPr/>
        </p:nvGrpSpPr>
        <p:grpSpPr>
          <a:xfrm>
            <a:off x="9537411" y="2362259"/>
            <a:ext cx="1828800" cy="1303655"/>
            <a:chOff x="13635" y="4868"/>
            <a:chExt cx="2880" cy="2053"/>
          </a:xfrm>
        </p:grpSpPr>
        <p:sp>
          <p:nvSpPr>
            <p:cNvPr id="31" name="线形标注 2 30"/>
            <p:cNvSpPr/>
            <p:nvPr/>
          </p:nvSpPr>
          <p:spPr>
            <a:xfrm>
              <a:off x="13635" y="4868"/>
              <a:ext cx="2880" cy="205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0778"/>
                <a:gd name="adj6" fmla="val -64091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930" y="4943"/>
              <a:ext cx="2379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800" dirty="0" smtClean="0">
                  <a:solidFill>
                    <a:prstClr val="black"/>
                  </a:solidFill>
                </a:rPr>
                <a:t>Move</a:t>
              </a:r>
              <a:endParaRPr lang="en-US" altLang="zh-CN" sz="1800" dirty="0">
                <a:solidFill>
                  <a:prstClr val="black"/>
                </a:solidFill>
              </a:endParaRPr>
            </a:p>
            <a:p>
              <a:pPr defTabSz="914400"/>
              <a:r>
                <a:rPr lang="en-US" altLang="zh-CN" sz="1800" dirty="0" smtClean="0">
                  <a:solidFill>
                    <a:prstClr val="black"/>
                  </a:solidFill>
                </a:rPr>
                <a:t>Control ball</a:t>
              </a:r>
            </a:p>
            <a:p>
              <a:pPr defTabSz="914400"/>
              <a:r>
                <a:rPr lang="en-US" altLang="zh-CN" sz="1800" dirty="0" smtClean="0">
                  <a:solidFill>
                    <a:prstClr val="black"/>
                  </a:solidFill>
                </a:rPr>
                <a:t>Shoot</a:t>
              </a:r>
              <a:endParaRPr lang="en-US" altLang="zh-CN" sz="1800" dirty="0">
                <a:solidFill>
                  <a:prstClr val="black"/>
                </a:solidFill>
              </a:endParaRPr>
            </a:p>
            <a:p>
              <a:pPr defTabSz="914400"/>
              <a:r>
                <a:rPr lang="en-US" altLang="zh-CN" sz="1800" dirty="0" smtClean="0">
                  <a:solidFill>
                    <a:prstClr val="black"/>
                  </a:solidFill>
                </a:rPr>
                <a:t>……</a:t>
              </a: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5"/>
          <p:cNvGrpSpPr/>
          <p:nvPr/>
        </p:nvGrpSpPr>
        <p:grpSpPr>
          <a:xfrm>
            <a:off x="1849409" y="4243450"/>
            <a:ext cx="1780540" cy="1148715"/>
            <a:chOff x="5487" y="6498"/>
            <a:chExt cx="2804" cy="1809"/>
          </a:xfrm>
        </p:grpSpPr>
        <p:sp>
          <p:nvSpPr>
            <p:cNvPr id="34" name="线形标注 2 33"/>
            <p:cNvSpPr/>
            <p:nvPr/>
          </p:nvSpPr>
          <p:spPr>
            <a:xfrm flipH="1" flipV="1">
              <a:off x="5487" y="6498"/>
              <a:ext cx="2804" cy="1809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7505"/>
                <a:gd name="adj6" fmla="val -9724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139" y="6708"/>
              <a:ext cx="1848" cy="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800" dirty="0" smtClean="0">
                  <a:solidFill>
                    <a:prstClr val="black"/>
                  </a:solidFill>
                </a:rPr>
                <a:t>Identity</a:t>
              </a:r>
              <a:endParaRPr lang="en-US" altLang="zh-CN" sz="1800" dirty="0">
                <a:solidFill>
                  <a:prstClr val="black"/>
                </a:solidFill>
              </a:endParaRPr>
            </a:p>
            <a:p>
              <a:pPr defTabSz="914400"/>
              <a:r>
                <a:rPr lang="en-US" altLang="zh-CN" sz="1800" dirty="0" smtClean="0">
                  <a:solidFill>
                    <a:prstClr val="black"/>
                  </a:solidFill>
                </a:rPr>
                <a:t>Battery</a:t>
              </a:r>
            </a:p>
            <a:p>
              <a:pPr defTabSz="914400"/>
              <a:r>
                <a:rPr lang="en-US" altLang="zh-CN" sz="1800" dirty="0" smtClean="0">
                  <a:solidFill>
                    <a:prstClr val="black"/>
                  </a:solidFill>
                </a:rPr>
                <a:t>……</a:t>
              </a: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25" grpId="0" bldLvl="0" animBg="1"/>
      <p:bldP spid="26" grpId="0" bldLvl="0" animBg="1"/>
      <p:bldP spid="27" grpId="0"/>
      <p:bldP spid="28" grpId="0"/>
      <p:bldP spid="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76CA-DACA-4216-AE75-62203F83776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4-Robot</a:t>
            </a:r>
            <a:endParaRPr kumimoji="1" lang="zh-CN" altLang="en-US" dirty="0"/>
          </a:p>
        </p:txBody>
      </p:sp>
      <p:pic>
        <p:nvPicPr>
          <p:cNvPr id="6" name="图片 5" descr="微信截图_201609211346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5345" y="1289050"/>
            <a:ext cx="4565015" cy="4672330"/>
          </a:xfrm>
          <a:prstGeom prst="roundRect">
            <a:avLst/>
          </a:prstGeom>
        </p:spPr>
      </p:pic>
      <p:grpSp>
        <p:nvGrpSpPr>
          <p:cNvPr id="7" name="组合 29"/>
          <p:cNvGrpSpPr/>
          <p:nvPr/>
        </p:nvGrpSpPr>
        <p:grpSpPr>
          <a:xfrm>
            <a:off x="5835015" y="2536190"/>
            <a:ext cx="523875" cy="2419985"/>
            <a:chOff x="8985" y="5964"/>
            <a:chExt cx="825" cy="2610"/>
          </a:xfrm>
        </p:grpSpPr>
        <p:sp>
          <p:nvSpPr>
            <p:cNvPr id="8" name="流程图: 过程 30"/>
            <p:cNvSpPr/>
            <p:nvPr/>
          </p:nvSpPr>
          <p:spPr>
            <a:xfrm>
              <a:off x="8985" y="5964"/>
              <a:ext cx="825" cy="2567"/>
            </a:xfrm>
            <a:prstGeom prst="flowChartProcess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026" y="5964"/>
              <a:ext cx="731" cy="26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 defTabSz="914400"/>
              <a:r>
                <a:rPr lang="en-US" altLang="zh-CN" sz="1800" dirty="0" smtClean="0">
                  <a:solidFill>
                    <a:prstClr val="black"/>
                  </a:solidFill>
                </a:rPr>
                <a:t>Mechanical </a:t>
              </a:r>
              <a:r>
                <a:rPr lang="en-US" altLang="zh-CN" sz="1800" dirty="0">
                  <a:solidFill>
                    <a:prstClr val="black"/>
                  </a:solidFill>
                </a:rPr>
                <a:t>structure</a:t>
              </a: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图片 10" descr="无标题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9155" y="1459230"/>
            <a:ext cx="4564380" cy="4502150"/>
          </a:xfrm>
          <a:prstGeom prst="roundRect">
            <a:avLst/>
          </a:prstGeom>
        </p:spPr>
      </p:pic>
      <p:grpSp>
        <p:nvGrpSpPr>
          <p:cNvPr id="12" name="组合 34"/>
          <p:cNvGrpSpPr/>
          <p:nvPr/>
        </p:nvGrpSpPr>
        <p:grpSpPr>
          <a:xfrm>
            <a:off x="5835015" y="1734820"/>
            <a:ext cx="523875" cy="2301240"/>
            <a:chOff x="8985" y="2932"/>
            <a:chExt cx="825" cy="3016"/>
          </a:xfrm>
        </p:grpSpPr>
        <p:sp>
          <p:nvSpPr>
            <p:cNvPr id="13" name="流程图: 过程 35"/>
            <p:cNvSpPr/>
            <p:nvPr/>
          </p:nvSpPr>
          <p:spPr>
            <a:xfrm>
              <a:off x="8985" y="2932"/>
              <a:ext cx="825" cy="3016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030" y="3135"/>
              <a:ext cx="727" cy="26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 defTabSz="914400"/>
              <a:r>
                <a:rPr lang="en-US" altLang="zh-CN" sz="1800" dirty="0">
                  <a:solidFill>
                    <a:prstClr val="black"/>
                  </a:solidFill>
                </a:rPr>
                <a:t>Electrical structure</a:t>
              </a: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直接箭头连接符 37"/>
          <p:cNvCxnSpPr/>
          <p:nvPr/>
        </p:nvCxnSpPr>
        <p:spPr>
          <a:xfrm flipH="1">
            <a:off x="3131127" y="1734820"/>
            <a:ext cx="1136535" cy="543573"/>
          </a:xfrm>
          <a:prstGeom prst="straightConnector1">
            <a:avLst/>
          </a:prstGeom>
          <a:ln>
            <a:solidFill>
              <a:srgbClr val="2E75B6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267662" y="1380877"/>
            <a:ext cx="112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000" b="1" dirty="0" err="1" smtClean="0">
                <a:solidFill>
                  <a:srgbClr val="5B9BD5">
                    <a:lumMod val="75000"/>
                  </a:srgbClr>
                </a:solidFill>
              </a:rPr>
              <a:t>Contral</a:t>
            </a:r>
            <a:endParaRPr lang="en-US" altLang="zh-CN" sz="2000" b="1" dirty="0" smtClean="0">
              <a:solidFill>
                <a:srgbClr val="5B9BD5">
                  <a:lumMod val="75000"/>
                </a:srgbClr>
              </a:solidFill>
            </a:endParaRPr>
          </a:p>
          <a:p>
            <a:pPr defTabSz="914400"/>
            <a:r>
              <a:rPr lang="en-US" altLang="zh-CN" sz="2000" b="1" dirty="0" smtClean="0">
                <a:solidFill>
                  <a:srgbClr val="5B9BD5">
                    <a:lumMod val="75000"/>
                  </a:srgbClr>
                </a:solidFill>
              </a:rPr>
              <a:t>board</a:t>
            </a:r>
            <a:endParaRPr lang="zh-CN" altLang="en-US" sz="20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2270" y="2068830"/>
            <a:ext cx="112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000" b="1" dirty="0" smtClean="0">
                <a:solidFill>
                  <a:srgbClr val="5B9BD5">
                    <a:lumMod val="75000"/>
                  </a:srgbClr>
                </a:solidFill>
              </a:rPr>
              <a:t>Boost</a:t>
            </a:r>
          </a:p>
          <a:p>
            <a:pPr defTabSz="914400"/>
            <a:r>
              <a:rPr lang="en-US" altLang="zh-CN" sz="2000" b="1" dirty="0" smtClean="0">
                <a:solidFill>
                  <a:srgbClr val="5B9BD5">
                    <a:lumMod val="75000"/>
                  </a:srgbClr>
                </a:solidFill>
              </a:rPr>
              <a:t>board</a:t>
            </a:r>
            <a:endParaRPr lang="zh-CN" altLang="en-US" sz="2000" b="1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8" name="直接箭头连接符 40"/>
          <p:cNvCxnSpPr/>
          <p:nvPr/>
        </p:nvCxnSpPr>
        <p:spPr>
          <a:xfrm>
            <a:off x="944563" y="2776716"/>
            <a:ext cx="1035367" cy="78353"/>
          </a:xfrm>
          <a:prstGeom prst="straightConnector1">
            <a:avLst/>
          </a:prstGeom>
          <a:ln>
            <a:solidFill>
              <a:srgbClr val="2E75B6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162165" y="3665855"/>
            <a:ext cx="389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000" b="1" dirty="0" smtClean="0">
                <a:solidFill>
                  <a:srgbClr val="5B9BD5">
                    <a:lumMod val="75000"/>
                  </a:srgbClr>
                </a:solidFill>
                <a:latin typeface="+mn-ea"/>
              </a:rPr>
              <a:t>Include move </a:t>
            </a:r>
            <a:r>
              <a:rPr lang="en-US" altLang="zh-CN" sz="2000" b="1" dirty="0" err="1" smtClean="0">
                <a:solidFill>
                  <a:srgbClr val="5B9BD5">
                    <a:lumMod val="75000"/>
                  </a:srgbClr>
                </a:solidFill>
                <a:latin typeface="+mn-ea"/>
              </a:rPr>
              <a:t>model,control</a:t>
            </a:r>
            <a:r>
              <a:rPr lang="en-US" altLang="zh-CN" sz="2000" b="1" dirty="0" smtClean="0">
                <a:solidFill>
                  <a:srgbClr val="5B9BD5">
                    <a:lumMod val="75000"/>
                  </a:srgbClr>
                </a:solidFill>
                <a:latin typeface="+mn-ea"/>
              </a:rPr>
              <a:t> ball </a:t>
            </a:r>
            <a:r>
              <a:rPr lang="en-US" altLang="zh-CN" sz="2000" b="1" dirty="0" err="1" smtClean="0">
                <a:solidFill>
                  <a:srgbClr val="5B9BD5">
                    <a:lumMod val="75000"/>
                  </a:srgbClr>
                </a:solidFill>
                <a:latin typeface="+mn-ea"/>
              </a:rPr>
              <a:t>model,shoot</a:t>
            </a:r>
            <a:r>
              <a:rPr lang="en-US" altLang="zh-CN" sz="2000" b="1" dirty="0" smtClean="0">
                <a:solidFill>
                  <a:srgbClr val="5B9BD5">
                    <a:lumMod val="75000"/>
                  </a:srgbClr>
                </a:solidFill>
                <a:latin typeface="+mn-ea"/>
              </a:rPr>
              <a:t> ball model……</a:t>
            </a:r>
            <a:endParaRPr lang="zh-CN" altLang="zh-CN" sz="2000" b="1" dirty="0">
              <a:solidFill>
                <a:srgbClr val="5B9BD5">
                  <a:lumMod val="75000"/>
                </a:srgbClr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62165" y="2189320"/>
            <a:ext cx="389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000" b="1" dirty="0">
                <a:solidFill>
                  <a:srgbClr val="5B9BD5">
                    <a:lumMod val="75000"/>
                  </a:srgbClr>
                </a:solidFill>
                <a:latin typeface="+mn-ea"/>
              </a:rPr>
              <a:t>Control the mechanical structure to </a:t>
            </a:r>
            <a:r>
              <a:rPr lang="en-US" altLang="zh-CN" sz="2000" b="1" dirty="0" err="1" smtClean="0">
                <a:solidFill>
                  <a:srgbClr val="5B9BD5">
                    <a:lumMod val="75000"/>
                  </a:srgbClr>
                </a:solidFill>
                <a:latin typeface="+mn-ea"/>
              </a:rPr>
              <a:t>move,control</a:t>
            </a:r>
            <a:r>
              <a:rPr lang="en-US" altLang="zh-CN" sz="2000" b="1" dirty="0" smtClean="0">
                <a:solidFill>
                  <a:srgbClr val="5B9BD5">
                    <a:lumMod val="75000"/>
                  </a:srgbClr>
                </a:solidFill>
                <a:latin typeface="+mn-ea"/>
              </a:rPr>
              <a:t> ball, shoot</a:t>
            </a:r>
            <a:r>
              <a:rPr lang="zh-CN" altLang="en-US" sz="2000" b="1" dirty="0" smtClean="0">
                <a:solidFill>
                  <a:srgbClr val="5B9BD5">
                    <a:lumMod val="75000"/>
                  </a:srgbClr>
                </a:solidFill>
                <a:latin typeface="+mn-ea"/>
              </a:rPr>
              <a:t> </a:t>
            </a:r>
            <a:r>
              <a:rPr lang="en-US" altLang="zh-CN" sz="2000" b="1" dirty="0" smtClean="0">
                <a:solidFill>
                  <a:srgbClr val="5B9BD5">
                    <a:lumMod val="75000"/>
                  </a:srgbClr>
                </a:solidFill>
                <a:latin typeface="+mn-ea"/>
              </a:rPr>
              <a:t>……</a:t>
            </a:r>
            <a:endParaRPr lang="zh-CN" altLang="zh-CN" sz="2000" b="1" dirty="0">
              <a:solidFill>
                <a:srgbClr val="5B9BD5">
                  <a:lumMod val="75000"/>
                </a:srgbClr>
              </a:solidFill>
              <a:latin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0039 0.1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9"/>
  <p:tag name="KSO_WM_UNIT_ID" val="custom160405_30*l_i*1_9"/>
  <p:tag name="KSO_WM_UNIT_CLEAR" val="1"/>
  <p:tag name="KSO_WM_UNIT_LAYERLEVEL" val="1_1"/>
  <p:tag name="KSO_WM_DIAGRAM_GROUP_CODE" val="l1-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10"/>
  <p:tag name="KSO_WM_UNIT_ID" val="custom160405_30*l_i*1_10"/>
  <p:tag name="KSO_WM_UNIT_CLEAR" val="1"/>
  <p:tag name="KSO_WM_UNIT_LAYERLEVEL" val="1_1"/>
  <p:tag name="KSO_WM_DIAGRAM_GROUP_CODE" val="l1-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11"/>
  <p:tag name="KSO_WM_UNIT_ID" val="custom160405_30*l_i*1_11"/>
  <p:tag name="KSO_WM_UNIT_CLEAR" val="1"/>
  <p:tag name="KSO_WM_UNIT_LAYERLEVEL" val="1_1"/>
  <p:tag name="KSO_WM_DIAGRAM_GROUP_CODE" val="l1-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h_f"/>
  <p:tag name="KSO_WM_UNIT_INDEX" val="1_2_1"/>
  <p:tag name="KSO_WM_UNIT_ID" val="custom160405_30*l_h_f*1_2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12"/>
  <p:tag name="KSO_WM_UNIT_ID" val="custom160405_30*l_i*1_12"/>
  <p:tag name="KSO_WM_UNIT_CLEAR" val="1"/>
  <p:tag name="KSO_WM_UNIT_LAYERLEVEL" val="1_1"/>
  <p:tag name="KSO_WM_DIAGRAM_GROUP_CODE" val="l1-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h_f"/>
  <p:tag name="KSO_WM_UNIT_INDEX" val="1_3_1"/>
  <p:tag name="KSO_WM_UNIT_ID" val="custom160405_30*l_h_f*1_3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h_f"/>
  <p:tag name="KSO_WM_UNIT_INDEX" val="1_4_1"/>
  <p:tag name="KSO_WM_UNIT_ID" val="custom160405_30*l_h_f*1_4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1"/>
  <p:tag name="KSO_WM_UNIT_ID" val="custom160405_30*l_i*1_1"/>
  <p:tag name="KSO_WM_UNIT_CLEAR" val="1"/>
  <p:tag name="KSO_WM_UNIT_LAYERLEVEL" val="1_1"/>
  <p:tag name="KSO_WM_DIAGRAM_GROUP_CODE" val="l1-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2"/>
  <p:tag name="KSO_WM_UNIT_ID" val="custom160405_30*l_i*1_2"/>
  <p:tag name="KSO_WM_UNIT_CLEAR" val="1"/>
  <p:tag name="KSO_WM_UNIT_LAYERLEVEL" val="1_1"/>
  <p:tag name="KSO_WM_DIAGRAM_GROUP_CODE" val="l1-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3"/>
  <p:tag name="KSO_WM_UNIT_ID" val="custom160405_30*l_i*1_3"/>
  <p:tag name="KSO_WM_UNIT_CLEAR" val="1"/>
  <p:tag name="KSO_WM_UNIT_LAYERLEVEL" val="1_1"/>
  <p:tag name="KSO_WM_DIAGRAM_GROUP_CODE" val="l1-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4"/>
  <p:tag name="KSO_WM_UNIT_ID" val="custom160405_30*l_i*1_4"/>
  <p:tag name="KSO_WM_UNIT_CLEAR" val="1"/>
  <p:tag name="KSO_WM_UNIT_LAYERLEVEL" val="1_1"/>
  <p:tag name="KSO_WM_DIAGRAM_GROUP_CODE" val="l1-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5"/>
  <p:tag name="KSO_WM_UNIT_ID" val="custom160405_30*l_i*1_5"/>
  <p:tag name="KSO_WM_UNIT_CLEAR" val="1"/>
  <p:tag name="KSO_WM_UNIT_LAYERLEVEL" val="1_1"/>
  <p:tag name="KSO_WM_DIAGRAM_GROUP_CODE" val="l1-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6"/>
  <p:tag name="KSO_WM_UNIT_ID" val="custom160405_30*l_i*1_6"/>
  <p:tag name="KSO_WM_UNIT_CLEAR" val="1"/>
  <p:tag name="KSO_WM_UNIT_LAYERLEVEL" val="1_1"/>
  <p:tag name="KSO_WM_DIAGRAM_GROUP_CODE" val="l1-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7"/>
  <p:tag name="KSO_WM_UNIT_ID" val="custom160405_30*l_i*1_7"/>
  <p:tag name="KSO_WM_UNIT_CLEAR" val="1"/>
  <p:tag name="KSO_WM_UNIT_LAYERLEVEL" val="1_1"/>
  <p:tag name="KSO_WM_DIAGRAM_GROUP_CODE" val="l1-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5"/>
  <p:tag name="KSO_WM_UNIT_TYPE" val="l_i"/>
  <p:tag name="KSO_WM_UNIT_INDEX" val="1_8"/>
  <p:tag name="KSO_WM_UNIT_ID" val="custom160405_30*l_i*1_8"/>
  <p:tag name="KSO_WM_UNIT_CLEAR" val="1"/>
  <p:tag name="KSO_WM_UNIT_LAYERLEVEL" val="1_1"/>
  <p:tag name="KSO_WM_DIAGRAM_GROUP_CODE" val="l1-4"/>
</p:tagLst>
</file>

<file path=ppt/theme/theme1.xml><?xml version="1.0" encoding="utf-8"?>
<a:theme xmlns:a="http://schemas.openxmlformats.org/drawingml/2006/main" name="封面（外部）版式">
  <a:themeElements>
    <a:clrScheme name="自定义 152">
      <a:dk1>
        <a:srgbClr val="151515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4F4F4F"/>
      </a:accent2>
      <a:accent3>
        <a:srgbClr val="52A2D7"/>
      </a:accent3>
      <a:accent4>
        <a:srgbClr val="92D050"/>
      </a:accent4>
      <a:accent5>
        <a:srgbClr val="FFC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封面（内部）版式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目录版式">
  <a:themeElements>
    <a:clrScheme name="自定义 152">
      <a:dk1>
        <a:srgbClr val="151515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4F4F4F"/>
      </a:accent2>
      <a:accent3>
        <a:srgbClr val="52A2D7"/>
      </a:accent3>
      <a:accent4>
        <a:srgbClr val="92D050"/>
      </a:accent4>
      <a:accent5>
        <a:srgbClr val="FFC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内容版式">
  <a:themeElements>
    <a:clrScheme name="自定义 152">
      <a:dk1>
        <a:srgbClr val="151515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4F4F4F"/>
      </a:accent2>
      <a:accent3>
        <a:srgbClr val="52A2D7"/>
      </a:accent3>
      <a:accent4>
        <a:srgbClr val="92D050"/>
      </a:accent4>
      <a:accent5>
        <a:srgbClr val="FFC000"/>
      </a:accent5>
      <a:accent6>
        <a:srgbClr val="FFFF00"/>
      </a:accent6>
      <a:hlink>
        <a:srgbClr val="0563C1"/>
      </a:hlink>
      <a:folHlink>
        <a:srgbClr val="954F72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封底版式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637</Words>
  <Application>Microsoft Macintosh PowerPoint</Application>
  <PresentationFormat>宽屏</PresentationFormat>
  <Paragraphs>122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Calibri</vt:lpstr>
      <vt:lpstr>Calibri Light</vt:lpstr>
      <vt:lpstr>DengXian</vt:lpstr>
      <vt:lpstr>DengXian Light</vt:lpstr>
      <vt:lpstr>Lato Light</vt:lpstr>
      <vt:lpstr>Times New Roman</vt:lpstr>
      <vt:lpstr>等线</vt:lpstr>
      <vt:lpstr>宋体</vt:lpstr>
      <vt:lpstr>微软雅黑</vt:lpstr>
      <vt:lpstr>Arial</vt:lpstr>
      <vt:lpstr>封面（外部）版式</vt:lpstr>
      <vt:lpstr>封面（内部）版式</vt:lpstr>
      <vt:lpstr>目录版式</vt:lpstr>
      <vt:lpstr>内容版式</vt:lpstr>
      <vt:lpstr>封底版式</vt:lpstr>
      <vt:lpstr>自定义设计方案</vt:lpstr>
      <vt:lpstr>Office 主题</vt:lpstr>
      <vt:lpstr>1_Office 主题</vt:lpstr>
      <vt:lpstr>Small Size League Challenge</vt:lpstr>
      <vt:lpstr>Introduction</vt:lpstr>
      <vt:lpstr>PowerPoint 演示文稿</vt:lpstr>
      <vt:lpstr>PowerPoint 演示文稿</vt:lpstr>
      <vt:lpstr>PowerPoint 演示文稿</vt:lpstr>
      <vt:lpstr>1-Vision System</vt:lpstr>
      <vt:lpstr>2-Decision Making System</vt:lpstr>
      <vt:lpstr>3-Communication system</vt:lpstr>
      <vt:lpstr>4-Robot</vt:lpstr>
      <vt:lpstr>4-Robot</vt:lpstr>
      <vt:lpstr>5-Run-time system</vt:lpstr>
      <vt:lpstr>SSL Challenge Rule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Lizzysu</dc:creator>
  <cp:lastModifiedBy>彭莉</cp:lastModifiedBy>
  <cp:revision>2010</cp:revision>
  <dcterms:created xsi:type="dcterms:W3CDTF">2014-10-29T09:18:00Z</dcterms:created>
  <dcterms:modified xsi:type="dcterms:W3CDTF">2017-09-21T13:15:55Z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